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4" r:id="rId5"/>
    <p:sldId id="261" r:id="rId6"/>
    <p:sldId id="260" r:id="rId7"/>
    <p:sldId id="329" r:id="rId8"/>
    <p:sldId id="328" r:id="rId9"/>
    <p:sldId id="326" r:id="rId10"/>
    <p:sldId id="263" r:id="rId11"/>
    <p:sldId id="259" r:id="rId12"/>
    <p:sldId id="332" r:id="rId13"/>
    <p:sldId id="316" r:id="rId14"/>
    <p:sldId id="268" r:id="rId15"/>
    <p:sldId id="262" r:id="rId16"/>
    <p:sldId id="330" r:id="rId17"/>
    <p:sldId id="333" r:id="rId18"/>
    <p:sldId id="334" r:id="rId19"/>
    <p:sldId id="297" r:id="rId20"/>
    <p:sldId id="302" r:id="rId21"/>
    <p:sldId id="320" r:id="rId22"/>
    <p:sldId id="300" r:id="rId23"/>
    <p:sldId id="274" r:id="rId24"/>
    <p:sldId id="335" r:id="rId25"/>
    <p:sldId id="269" r:id="rId26"/>
    <p:sldId id="276" r:id="rId27"/>
    <p:sldId id="288" r:id="rId28"/>
    <p:sldId id="310" r:id="rId29"/>
    <p:sldId id="273" r:id="rId30"/>
    <p:sldId id="270" r:id="rId31"/>
    <p:sldId id="277" r:id="rId32"/>
    <p:sldId id="286" r:id="rId33"/>
    <p:sldId id="312" r:id="rId34"/>
    <p:sldId id="304" r:id="rId35"/>
    <p:sldId id="266" r:id="rId36"/>
    <p:sldId id="271" r:id="rId37"/>
    <p:sldId id="287" r:id="rId38"/>
    <p:sldId id="336" r:id="rId39"/>
    <p:sldId id="301" r:id="rId40"/>
    <p:sldId id="305" r:id="rId41"/>
    <p:sldId id="267" r:id="rId42"/>
    <p:sldId id="337" r:id="rId43"/>
    <p:sldId id="279" r:id="rId44"/>
    <p:sldId id="283" r:id="rId45"/>
    <p:sldId id="289" r:id="rId46"/>
    <p:sldId id="306" r:id="rId47"/>
    <p:sldId id="322" r:id="rId48"/>
    <p:sldId id="299" r:id="rId49"/>
    <p:sldId id="321" r:id="rId50"/>
    <p:sldId id="296" r:id="rId51"/>
    <p:sldId id="307" r:id="rId52"/>
    <p:sldId id="319" r:id="rId53"/>
    <p:sldId id="281" r:id="rId54"/>
    <p:sldId id="291" r:id="rId55"/>
    <p:sldId id="308" r:id="rId56"/>
    <p:sldId id="324" r:id="rId57"/>
    <p:sldId id="284" r:id="rId58"/>
    <p:sldId id="292" r:id="rId59"/>
    <p:sldId id="309" r:id="rId60"/>
    <p:sldId id="325" r:id="rId61"/>
    <p:sldId id="28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5B631-97CB-4989-A57D-6917FFEB2B8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83568B3-956B-4968-B8A2-C6C1DCCDA439}">
      <dgm:prSet phldrT="[Text]"/>
      <dgm:spPr/>
      <dgm:t>
        <a:bodyPr/>
        <a:lstStyle/>
        <a:p>
          <a:r>
            <a:rPr lang="en-GB" dirty="0" smtClean="0"/>
            <a:t>Truth</a:t>
          </a:r>
          <a:endParaRPr lang="en-GB" dirty="0"/>
        </a:p>
      </dgm:t>
    </dgm:pt>
    <dgm:pt modelId="{9FA0403F-2E6F-4B82-B052-1F26ECFE10BF}" type="parTrans" cxnId="{584BE0D1-2458-4CD1-873A-6BB5B03DA843}">
      <dgm:prSet/>
      <dgm:spPr/>
      <dgm:t>
        <a:bodyPr/>
        <a:lstStyle/>
        <a:p>
          <a:endParaRPr lang="en-GB"/>
        </a:p>
      </dgm:t>
    </dgm:pt>
    <dgm:pt modelId="{47147D1B-2FCE-47C4-AADA-08D67D1AF30B}" type="sibTrans" cxnId="{584BE0D1-2458-4CD1-873A-6BB5B03DA843}">
      <dgm:prSet/>
      <dgm:spPr/>
      <dgm:t>
        <a:bodyPr/>
        <a:lstStyle/>
        <a:p>
          <a:endParaRPr lang="en-GB"/>
        </a:p>
      </dgm:t>
    </dgm:pt>
    <dgm:pt modelId="{47C348FD-FDDC-4B07-A1CA-B5476D1B75DA}">
      <dgm:prSet phldrT="[Text]"/>
      <dgm:spPr/>
      <dgm:t>
        <a:bodyPr/>
        <a:lstStyle/>
        <a:p>
          <a:r>
            <a:rPr lang="en-GB" dirty="0" smtClean="0"/>
            <a:t>Belief</a:t>
          </a:r>
          <a:endParaRPr lang="en-GB" dirty="0"/>
        </a:p>
      </dgm:t>
    </dgm:pt>
    <dgm:pt modelId="{E52EAD9E-E072-43AE-807B-829888650A9A}" type="parTrans" cxnId="{EDCA060A-B870-4B71-9934-45282A889ABE}">
      <dgm:prSet/>
      <dgm:spPr/>
      <dgm:t>
        <a:bodyPr/>
        <a:lstStyle/>
        <a:p>
          <a:endParaRPr lang="en-GB"/>
        </a:p>
      </dgm:t>
    </dgm:pt>
    <dgm:pt modelId="{85130384-DF37-4A6F-9DA0-E6BFF7D64992}" type="sibTrans" cxnId="{EDCA060A-B870-4B71-9934-45282A889ABE}">
      <dgm:prSet/>
      <dgm:spPr/>
      <dgm:t>
        <a:bodyPr/>
        <a:lstStyle/>
        <a:p>
          <a:endParaRPr lang="en-GB"/>
        </a:p>
      </dgm:t>
    </dgm:pt>
    <dgm:pt modelId="{C56817D6-0E66-4546-8B38-8467C1745DC6}" type="pres">
      <dgm:prSet presAssocID="{0575B631-97CB-4989-A57D-6917FFEB2B8C}" presName="compositeShape" presStyleCnt="0">
        <dgm:presLayoutVars>
          <dgm:chMax val="7"/>
          <dgm:dir/>
          <dgm:resizeHandles val="exact"/>
        </dgm:presLayoutVars>
      </dgm:prSet>
      <dgm:spPr/>
    </dgm:pt>
    <dgm:pt modelId="{D02BE6E6-9A7D-4E35-8BE2-D1378E596359}" type="pres">
      <dgm:prSet presAssocID="{383568B3-956B-4968-B8A2-C6C1DCCDA439}" presName="circ1" presStyleLbl="vennNode1" presStyleIdx="0" presStyleCnt="2"/>
      <dgm:spPr/>
      <dgm:t>
        <a:bodyPr/>
        <a:lstStyle/>
        <a:p>
          <a:endParaRPr lang="en-GB"/>
        </a:p>
      </dgm:t>
    </dgm:pt>
    <dgm:pt modelId="{46646ED3-E8D8-4FFA-AFE7-7E6BAA5D28D9}" type="pres">
      <dgm:prSet presAssocID="{383568B3-956B-4968-B8A2-C6C1DCCDA4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784A0-A748-4BF7-826A-FC330E1176A9}" type="pres">
      <dgm:prSet presAssocID="{47C348FD-FDDC-4B07-A1CA-B5476D1B75DA}" presName="circ2" presStyleLbl="vennNode1" presStyleIdx="1" presStyleCnt="2"/>
      <dgm:spPr/>
      <dgm:t>
        <a:bodyPr/>
        <a:lstStyle/>
        <a:p>
          <a:endParaRPr lang="en-GB"/>
        </a:p>
      </dgm:t>
    </dgm:pt>
    <dgm:pt modelId="{D74FA468-46E1-40A4-9D7A-CB3CBF2C0F14}" type="pres">
      <dgm:prSet presAssocID="{47C348FD-FDDC-4B07-A1CA-B5476D1B75D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68A8AA-0A3B-4E01-A1E9-A2514FFC3975}" type="presOf" srcId="{47C348FD-FDDC-4B07-A1CA-B5476D1B75DA}" destId="{7BF784A0-A748-4BF7-826A-FC330E1176A9}" srcOrd="0" destOrd="0" presId="urn:microsoft.com/office/officeart/2005/8/layout/venn1"/>
    <dgm:cxn modelId="{AA03D64B-ACA5-4CC8-BC5A-A6E370C8B5C1}" type="presOf" srcId="{383568B3-956B-4968-B8A2-C6C1DCCDA439}" destId="{46646ED3-E8D8-4FFA-AFE7-7E6BAA5D28D9}" srcOrd="1" destOrd="0" presId="urn:microsoft.com/office/officeart/2005/8/layout/venn1"/>
    <dgm:cxn modelId="{A1296616-6A33-4052-8074-CEFEAF545767}" type="presOf" srcId="{0575B631-97CB-4989-A57D-6917FFEB2B8C}" destId="{C56817D6-0E66-4546-8B38-8467C1745DC6}" srcOrd="0" destOrd="0" presId="urn:microsoft.com/office/officeart/2005/8/layout/venn1"/>
    <dgm:cxn modelId="{BB040C48-59C3-472F-A20A-237F8E0129EF}" type="presOf" srcId="{383568B3-956B-4968-B8A2-C6C1DCCDA439}" destId="{D02BE6E6-9A7D-4E35-8BE2-D1378E596359}" srcOrd="0" destOrd="0" presId="urn:microsoft.com/office/officeart/2005/8/layout/venn1"/>
    <dgm:cxn modelId="{EDCA060A-B870-4B71-9934-45282A889ABE}" srcId="{0575B631-97CB-4989-A57D-6917FFEB2B8C}" destId="{47C348FD-FDDC-4B07-A1CA-B5476D1B75DA}" srcOrd="1" destOrd="0" parTransId="{E52EAD9E-E072-43AE-807B-829888650A9A}" sibTransId="{85130384-DF37-4A6F-9DA0-E6BFF7D64992}"/>
    <dgm:cxn modelId="{584BE0D1-2458-4CD1-873A-6BB5B03DA843}" srcId="{0575B631-97CB-4989-A57D-6917FFEB2B8C}" destId="{383568B3-956B-4968-B8A2-C6C1DCCDA439}" srcOrd="0" destOrd="0" parTransId="{9FA0403F-2E6F-4B82-B052-1F26ECFE10BF}" sibTransId="{47147D1B-2FCE-47C4-AADA-08D67D1AF30B}"/>
    <dgm:cxn modelId="{9AFADAC6-1927-4A6F-AD20-7072C84E396A}" type="presOf" srcId="{47C348FD-FDDC-4B07-A1CA-B5476D1B75DA}" destId="{D74FA468-46E1-40A4-9D7A-CB3CBF2C0F14}" srcOrd="1" destOrd="0" presId="urn:microsoft.com/office/officeart/2005/8/layout/venn1"/>
    <dgm:cxn modelId="{1CD0FE65-466A-42D2-B814-6F15BE5E0ED9}" type="presParOf" srcId="{C56817D6-0E66-4546-8B38-8467C1745DC6}" destId="{D02BE6E6-9A7D-4E35-8BE2-D1378E596359}" srcOrd="0" destOrd="0" presId="urn:microsoft.com/office/officeart/2005/8/layout/venn1"/>
    <dgm:cxn modelId="{9D34BCB3-9936-411F-80CE-2943BA0091CC}" type="presParOf" srcId="{C56817D6-0E66-4546-8B38-8467C1745DC6}" destId="{46646ED3-E8D8-4FFA-AFE7-7E6BAA5D28D9}" srcOrd="1" destOrd="0" presId="urn:microsoft.com/office/officeart/2005/8/layout/venn1"/>
    <dgm:cxn modelId="{6D37E735-CEB2-4020-B06E-D805A6C2D4E2}" type="presParOf" srcId="{C56817D6-0E66-4546-8B38-8467C1745DC6}" destId="{7BF784A0-A748-4BF7-826A-FC330E1176A9}" srcOrd="2" destOrd="0" presId="urn:microsoft.com/office/officeart/2005/8/layout/venn1"/>
    <dgm:cxn modelId="{3AF35C06-0AE9-422B-8418-123CBCA0451D}" type="presParOf" srcId="{C56817D6-0E66-4546-8B38-8467C1745DC6}" destId="{D74FA468-46E1-40A4-9D7A-CB3CBF2C0F1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75B631-97CB-4989-A57D-6917FFEB2B8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83568B3-956B-4968-B8A2-C6C1DCCDA439}">
      <dgm:prSet phldrT="[Text]"/>
      <dgm:spPr>
        <a:noFill/>
        <a:ln w="76200"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47147D1B-2FCE-47C4-AADA-08D67D1AF30B}" type="sibTrans" cxnId="{584BE0D1-2458-4CD1-873A-6BB5B03DA843}">
      <dgm:prSet/>
      <dgm:spPr/>
      <dgm:t>
        <a:bodyPr/>
        <a:lstStyle/>
        <a:p>
          <a:endParaRPr lang="en-GB"/>
        </a:p>
      </dgm:t>
    </dgm:pt>
    <dgm:pt modelId="{9FA0403F-2E6F-4B82-B052-1F26ECFE10BF}" type="parTrans" cxnId="{584BE0D1-2458-4CD1-873A-6BB5B03DA843}">
      <dgm:prSet/>
      <dgm:spPr/>
      <dgm:t>
        <a:bodyPr/>
        <a:lstStyle/>
        <a:p>
          <a:endParaRPr lang="en-GB"/>
        </a:p>
      </dgm:t>
    </dgm:pt>
    <dgm:pt modelId="{C56817D6-0E66-4546-8B38-8467C1745DC6}" type="pres">
      <dgm:prSet presAssocID="{0575B631-97CB-4989-A57D-6917FFEB2B8C}" presName="compositeShape" presStyleCnt="0">
        <dgm:presLayoutVars>
          <dgm:chMax val="7"/>
          <dgm:dir/>
          <dgm:resizeHandles val="exact"/>
        </dgm:presLayoutVars>
      </dgm:prSet>
      <dgm:spPr/>
    </dgm:pt>
    <dgm:pt modelId="{F291565B-42AB-4505-8DF6-A8A3F18139B2}" type="pres">
      <dgm:prSet presAssocID="{383568B3-956B-4968-B8A2-C6C1DCCDA439}" presName="circ1TxSh" presStyleLbl="vennNode1" presStyleIdx="0" presStyleCnt="1"/>
      <dgm:spPr/>
      <dgm:t>
        <a:bodyPr/>
        <a:lstStyle/>
        <a:p>
          <a:endParaRPr lang="en-GB"/>
        </a:p>
      </dgm:t>
    </dgm:pt>
  </dgm:ptLst>
  <dgm:cxnLst>
    <dgm:cxn modelId="{44FC8AA5-D2E1-4986-A8EB-E03F76EDDC91}" type="presOf" srcId="{383568B3-956B-4968-B8A2-C6C1DCCDA439}" destId="{F291565B-42AB-4505-8DF6-A8A3F18139B2}" srcOrd="0" destOrd="0" presId="urn:microsoft.com/office/officeart/2005/8/layout/venn1"/>
    <dgm:cxn modelId="{1BC1D76C-B62B-4817-A944-F703F66E2611}" type="presOf" srcId="{0575B631-97CB-4989-A57D-6917FFEB2B8C}" destId="{C56817D6-0E66-4546-8B38-8467C1745DC6}" srcOrd="0" destOrd="0" presId="urn:microsoft.com/office/officeart/2005/8/layout/venn1"/>
    <dgm:cxn modelId="{584BE0D1-2458-4CD1-873A-6BB5B03DA843}" srcId="{0575B631-97CB-4989-A57D-6917FFEB2B8C}" destId="{383568B3-956B-4968-B8A2-C6C1DCCDA439}" srcOrd="0" destOrd="0" parTransId="{9FA0403F-2E6F-4B82-B052-1F26ECFE10BF}" sibTransId="{47147D1B-2FCE-47C4-AADA-08D67D1AF30B}"/>
    <dgm:cxn modelId="{F5B3132B-42AC-41F7-8DF6-6EC8153EDAFE}" type="presParOf" srcId="{C56817D6-0E66-4546-8B38-8467C1745DC6}" destId="{F291565B-42AB-4505-8DF6-A8A3F18139B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75B631-97CB-4989-A57D-6917FFEB2B8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83568B3-956B-4968-B8A2-C6C1DCCDA439}">
      <dgm:prSet phldrT="[Text]"/>
      <dgm:spPr/>
      <dgm:t>
        <a:bodyPr/>
        <a:lstStyle/>
        <a:p>
          <a:r>
            <a:rPr lang="en-GB" dirty="0" smtClean="0"/>
            <a:t>Truth</a:t>
          </a:r>
          <a:endParaRPr lang="en-GB" dirty="0"/>
        </a:p>
      </dgm:t>
    </dgm:pt>
    <dgm:pt modelId="{9FA0403F-2E6F-4B82-B052-1F26ECFE10BF}" type="parTrans" cxnId="{584BE0D1-2458-4CD1-873A-6BB5B03DA843}">
      <dgm:prSet/>
      <dgm:spPr/>
      <dgm:t>
        <a:bodyPr/>
        <a:lstStyle/>
        <a:p>
          <a:endParaRPr lang="en-GB"/>
        </a:p>
      </dgm:t>
    </dgm:pt>
    <dgm:pt modelId="{47147D1B-2FCE-47C4-AADA-08D67D1AF30B}" type="sibTrans" cxnId="{584BE0D1-2458-4CD1-873A-6BB5B03DA843}">
      <dgm:prSet/>
      <dgm:spPr/>
      <dgm:t>
        <a:bodyPr/>
        <a:lstStyle/>
        <a:p>
          <a:endParaRPr lang="en-GB"/>
        </a:p>
      </dgm:t>
    </dgm:pt>
    <dgm:pt modelId="{47C348FD-FDDC-4B07-A1CA-B5476D1B75DA}">
      <dgm:prSet phldrT="[Text]"/>
      <dgm:spPr/>
      <dgm:t>
        <a:bodyPr/>
        <a:lstStyle/>
        <a:p>
          <a:r>
            <a:rPr lang="en-GB" dirty="0" smtClean="0"/>
            <a:t>Belief</a:t>
          </a:r>
          <a:endParaRPr lang="en-GB" dirty="0"/>
        </a:p>
      </dgm:t>
    </dgm:pt>
    <dgm:pt modelId="{E52EAD9E-E072-43AE-807B-829888650A9A}" type="parTrans" cxnId="{EDCA060A-B870-4B71-9934-45282A889ABE}">
      <dgm:prSet/>
      <dgm:spPr/>
      <dgm:t>
        <a:bodyPr/>
        <a:lstStyle/>
        <a:p>
          <a:endParaRPr lang="en-GB"/>
        </a:p>
      </dgm:t>
    </dgm:pt>
    <dgm:pt modelId="{85130384-DF37-4A6F-9DA0-E6BFF7D64992}" type="sibTrans" cxnId="{EDCA060A-B870-4B71-9934-45282A889ABE}">
      <dgm:prSet/>
      <dgm:spPr/>
      <dgm:t>
        <a:bodyPr/>
        <a:lstStyle/>
        <a:p>
          <a:endParaRPr lang="en-GB"/>
        </a:p>
      </dgm:t>
    </dgm:pt>
    <dgm:pt modelId="{C56817D6-0E66-4546-8B38-8467C1745DC6}" type="pres">
      <dgm:prSet presAssocID="{0575B631-97CB-4989-A57D-6917FFEB2B8C}" presName="compositeShape" presStyleCnt="0">
        <dgm:presLayoutVars>
          <dgm:chMax val="7"/>
          <dgm:dir/>
          <dgm:resizeHandles val="exact"/>
        </dgm:presLayoutVars>
      </dgm:prSet>
      <dgm:spPr/>
    </dgm:pt>
    <dgm:pt modelId="{D02BE6E6-9A7D-4E35-8BE2-D1378E596359}" type="pres">
      <dgm:prSet presAssocID="{383568B3-956B-4968-B8A2-C6C1DCCDA439}" presName="circ1" presStyleLbl="vennNode1" presStyleIdx="0" presStyleCnt="2"/>
      <dgm:spPr/>
      <dgm:t>
        <a:bodyPr/>
        <a:lstStyle/>
        <a:p>
          <a:endParaRPr lang="en-GB"/>
        </a:p>
      </dgm:t>
    </dgm:pt>
    <dgm:pt modelId="{46646ED3-E8D8-4FFA-AFE7-7E6BAA5D28D9}" type="pres">
      <dgm:prSet presAssocID="{383568B3-956B-4968-B8A2-C6C1DCCDA4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784A0-A748-4BF7-826A-FC330E1176A9}" type="pres">
      <dgm:prSet presAssocID="{47C348FD-FDDC-4B07-A1CA-B5476D1B75DA}" presName="circ2" presStyleLbl="vennNode1" presStyleIdx="1" presStyleCnt="2"/>
      <dgm:spPr/>
      <dgm:t>
        <a:bodyPr/>
        <a:lstStyle/>
        <a:p>
          <a:endParaRPr lang="en-GB"/>
        </a:p>
      </dgm:t>
    </dgm:pt>
    <dgm:pt modelId="{D74FA468-46E1-40A4-9D7A-CB3CBF2C0F14}" type="pres">
      <dgm:prSet presAssocID="{47C348FD-FDDC-4B07-A1CA-B5476D1B75D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E24407-961F-41D8-BA4F-13BE55CFF785}" type="presOf" srcId="{47C348FD-FDDC-4B07-A1CA-B5476D1B75DA}" destId="{D74FA468-46E1-40A4-9D7A-CB3CBF2C0F14}" srcOrd="1" destOrd="0" presId="urn:microsoft.com/office/officeart/2005/8/layout/venn1"/>
    <dgm:cxn modelId="{EDCA060A-B870-4B71-9934-45282A889ABE}" srcId="{0575B631-97CB-4989-A57D-6917FFEB2B8C}" destId="{47C348FD-FDDC-4B07-A1CA-B5476D1B75DA}" srcOrd="1" destOrd="0" parTransId="{E52EAD9E-E072-43AE-807B-829888650A9A}" sibTransId="{85130384-DF37-4A6F-9DA0-E6BFF7D64992}"/>
    <dgm:cxn modelId="{B0ECE205-D192-4866-9957-4975D19E800D}" type="presOf" srcId="{0575B631-97CB-4989-A57D-6917FFEB2B8C}" destId="{C56817D6-0E66-4546-8B38-8467C1745DC6}" srcOrd="0" destOrd="0" presId="urn:microsoft.com/office/officeart/2005/8/layout/venn1"/>
    <dgm:cxn modelId="{E143051F-5F2E-4A06-8178-02596ED83B92}" type="presOf" srcId="{47C348FD-FDDC-4B07-A1CA-B5476D1B75DA}" destId="{7BF784A0-A748-4BF7-826A-FC330E1176A9}" srcOrd="0" destOrd="0" presId="urn:microsoft.com/office/officeart/2005/8/layout/venn1"/>
    <dgm:cxn modelId="{E8105E72-265D-4063-8570-26A826604EB0}" type="presOf" srcId="{383568B3-956B-4968-B8A2-C6C1DCCDA439}" destId="{46646ED3-E8D8-4FFA-AFE7-7E6BAA5D28D9}" srcOrd="1" destOrd="0" presId="urn:microsoft.com/office/officeart/2005/8/layout/venn1"/>
    <dgm:cxn modelId="{584BE0D1-2458-4CD1-873A-6BB5B03DA843}" srcId="{0575B631-97CB-4989-A57D-6917FFEB2B8C}" destId="{383568B3-956B-4968-B8A2-C6C1DCCDA439}" srcOrd="0" destOrd="0" parTransId="{9FA0403F-2E6F-4B82-B052-1F26ECFE10BF}" sibTransId="{47147D1B-2FCE-47C4-AADA-08D67D1AF30B}"/>
    <dgm:cxn modelId="{AC2F2F4D-C1B4-42A9-A794-CB9E5DFB5FF0}" type="presOf" srcId="{383568B3-956B-4968-B8A2-C6C1DCCDA439}" destId="{D02BE6E6-9A7D-4E35-8BE2-D1378E596359}" srcOrd="0" destOrd="0" presId="urn:microsoft.com/office/officeart/2005/8/layout/venn1"/>
    <dgm:cxn modelId="{CC676239-A707-43DE-8CE7-3477C0031A60}" type="presParOf" srcId="{C56817D6-0E66-4546-8B38-8467C1745DC6}" destId="{D02BE6E6-9A7D-4E35-8BE2-D1378E596359}" srcOrd="0" destOrd="0" presId="urn:microsoft.com/office/officeart/2005/8/layout/venn1"/>
    <dgm:cxn modelId="{7D87383E-8389-4B91-9BD6-A342D321FD22}" type="presParOf" srcId="{C56817D6-0E66-4546-8B38-8467C1745DC6}" destId="{46646ED3-E8D8-4FFA-AFE7-7E6BAA5D28D9}" srcOrd="1" destOrd="0" presId="urn:microsoft.com/office/officeart/2005/8/layout/venn1"/>
    <dgm:cxn modelId="{9E5EA0AA-B666-45DC-9453-B41E78BF4C15}" type="presParOf" srcId="{C56817D6-0E66-4546-8B38-8467C1745DC6}" destId="{7BF784A0-A748-4BF7-826A-FC330E1176A9}" srcOrd="2" destOrd="0" presId="urn:microsoft.com/office/officeart/2005/8/layout/venn1"/>
    <dgm:cxn modelId="{9D896947-AD08-4137-B477-009DEC390F2E}" type="presParOf" srcId="{C56817D6-0E66-4546-8B38-8467C1745DC6}" destId="{D74FA468-46E1-40A4-9D7A-CB3CBF2C0F1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E9C4D6-46E2-4CF1-BA6B-9F557600A2BA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1711AED8-DCE0-49AB-A175-5A0F1B89FB2A}">
      <dgm:prSet phldrT="[Text]" phldr="1"/>
      <dgm:spPr/>
      <dgm:t>
        <a:bodyPr/>
        <a:lstStyle/>
        <a:p>
          <a:endParaRPr lang="en-GB"/>
        </a:p>
      </dgm:t>
    </dgm:pt>
    <dgm:pt modelId="{B82F24AE-4759-4503-8746-B766DFE41B6E}" type="parTrans" cxnId="{9ACE942B-89EF-46D3-8D4C-EF28AE1D4489}">
      <dgm:prSet/>
      <dgm:spPr/>
      <dgm:t>
        <a:bodyPr/>
        <a:lstStyle/>
        <a:p>
          <a:endParaRPr lang="en-GB"/>
        </a:p>
      </dgm:t>
    </dgm:pt>
    <dgm:pt modelId="{978E8425-8627-4EDE-BA23-0DF4CB2AFDB4}" type="sibTrans" cxnId="{9ACE942B-89EF-46D3-8D4C-EF28AE1D4489}">
      <dgm:prSet/>
      <dgm:spPr/>
      <dgm:t>
        <a:bodyPr/>
        <a:lstStyle/>
        <a:p>
          <a:endParaRPr lang="en-GB"/>
        </a:p>
      </dgm:t>
    </dgm:pt>
    <dgm:pt modelId="{BD95D5F2-CD1B-4E12-A168-283D1B80E7A2}">
      <dgm:prSet phldrT="[Text]" phldr="1"/>
      <dgm:spPr/>
      <dgm:t>
        <a:bodyPr/>
        <a:lstStyle/>
        <a:p>
          <a:endParaRPr lang="en-GB"/>
        </a:p>
      </dgm:t>
    </dgm:pt>
    <dgm:pt modelId="{781B9BB6-00E3-4057-BCE2-F0C04D7CE074}" type="parTrans" cxnId="{9E21972E-873D-43A2-AE8B-3A434154BD42}">
      <dgm:prSet/>
      <dgm:spPr/>
      <dgm:t>
        <a:bodyPr/>
        <a:lstStyle/>
        <a:p>
          <a:endParaRPr lang="en-GB"/>
        </a:p>
      </dgm:t>
    </dgm:pt>
    <dgm:pt modelId="{15FB4DA1-B050-4A33-B8E3-A901C1B7BE05}" type="sibTrans" cxnId="{9E21972E-873D-43A2-AE8B-3A434154BD42}">
      <dgm:prSet/>
      <dgm:spPr/>
      <dgm:t>
        <a:bodyPr/>
        <a:lstStyle/>
        <a:p>
          <a:endParaRPr lang="en-GB"/>
        </a:p>
      </dgm:t>
    </dgm:pt>
    <dgm:pt modelId="{A5AF4AB5-EFFD-407F-BF78-65B1DC45386A}">
      <dgm:prSet phldrT="[Text]" phldr="1"/>
      <dgm:spPr/>
      <dgm:t>
        <a:bodyPr/>
        <a:lstStyle/>
        <a:p>
          <a:endParaRPr lang="en-GB"/>
        </a:p>
      </dgm:t>
    </dgm:pt>
    <dgm:pt modelId="{95C2A1A1-215B-4782-BB86-626C3DD1CD70}" type="parTrans" cxnId="{2306CBFB-3F35-444B-861E-BD369559D53A}">
      <dgm:prSet/>
      <dgm:spPr/>
      <dgm:t>
        <a:bodyPr/>
        <a:lstStyle/>
        <a:p>
          <a:endParaRPr lang="en-GB"/>
        </a:p>
      </dgm:t>
    </dgm:pt>
    <dgm:pt modelId="{2530B9A9-702F-4A00-A452-5CA9F7963528}" type="sibTrans" cxnId="{2306CBFB-3F35-444B-861E-BD369559D53A}">
      <dgm:prSet/>
      <dgm:spPr/>
      <dgm:t>
        <a:bodyPr/>
        <a:lstStyle/>
        <a:p>
          <a:endParaRPr lang="en-GB"/>
        </a:p>
      </dgm:t>
    </dgm:pt>
    <dgm:pt modelId="{467CF379-276B-4E0D-9477-1DDC345D38CD}">
      <dgm:prSet phldrT="[Text]" phldr="1"/>
      <dgm:spPr/>
      <dgm:t>
        <a:bodyPr/>
        <a:lstStyle/>
        <a:p>
          <a:endParaRPr lang="en-GB"/>
        </a:p>
      </dgm:t>
    </dgm:pt>
    <dgm:pt modelId="{8BA60DF9-3C64-4CE0-847F-7654344B557E}" type="parTrans" cxnId="{8EE3E220-A1CF-4BB7-BBBF-6D8DAA749F29}">
      <dgm:prSet/>
      <dgm:spPr/>
      <dgm:t>
        <a:bodyPr/>
        <a:lstStyle/>
        <a:p>
          <a:endParaRPr lang="en-GB"/>
        </a:p>
      </dgm:t>
    </dgm:pt>
    <dgm:pt modelId="{AE79C59C-510F-465D-A7B7-519C62E55510}" type="sibTrans" cxnId="{8EE3E220-A1CF-4BB7-BBBF-6D8DAA749F29}">
      <dgm:prSet/>
      <dgm:spPr/>
      <dgm:t>
        <a:bodyPr/>
        <a:lstStyle/>
        <a:p>
          <a:endParaRPr lang="en-GB"/>
        </a:p>
      </dgm:t>
    </dgm:pt>
    <dgm:pt modelId="{D7FB028A-E72C-417F-A29C-FAD573F52587}">
      <dgm:prSet phldrT="[Text]" phldr="1"/>
      <dgm:spPr/>
      <dgm:t>
        <a:bodyPr/>
        <a:lstStyle/>
        <a:p>
          <a:endParaRPr lang="en-GB"/>
        </a:p>
      </dgm:t>
    </dgm:pt>
    <dgm:pt modelId="{04DDF124-AC73-4F84-A2A1-C0050A6A57A7}" type="parTrans" cxnId="{C0B26976-AB6E-43F7-BC27-1E4CC6CDD064}">
      <dgm:prSet/>
      <dgm:spPr/>
      <dgm:t>
        <a:bodyPr/>
        <a:lstStyle/>
        <a:p>
          <a:endParaRPr lang="en-GB"/>
        </a:p>
      </dgm:t>
    </dgm:pt>
    <dgm:pt modelId="{57C75124-245A-4410-9598-5A6FB77718DC}" type="sibTrans" cxnId="{C0B26976-AB6E-43F7-BC27-1E4CC6CDD064}">
      <dgm:prSet/>
      <dgm:spPr/>
      <dgm:t>
        <a:bodyPr/>
        <a:lstStyle/>
        <a:p>
          <a:endParaRPr lang="en-GB"/>
        </a:p>
      </dgm:t>
    </dgm:pt>
    <dgm:pt modelId="{875C9B9E-D639-4253-9898-F305AE2A05AD}">
      <dgm:prSet phldrT="[Text]" phldr="1"/>
      <dgm:spPr/>
      <dgm:t>
        <a:bodyPr/>
        <a:lstStyle/>
        <a:p>
          <a:endParaRPr lang="en-GB"/>
        </a:p>
      </dgm:t>
    </dgm:pt>
    <dgm:pt modelId="{F0B12DE0-24F2-4309-B121-BED9BAF14ECD}" type="parTrans" cxnId="{28E6C0DA-5198-47C6-AE85-7C749B5F495D}">
      <dgm:prSet/>
      <dgm:spPr/>
      <dgm:t>
        <a:bodyPr/>
        <a:lstStyle/>
        <a:p>
          <a:endParaRPr lang="en-GB"/>
        </a:p>
      </dgm:t>
    </dgm:pt>
    <dgm:pt modelId="{CD06C782-48E2-4B90-9B59-FFA3AC6A22AE}" type="sibTrans" cxnId="{28E6C0DA-5198-47C6-AE85-7C749B5F495D}">
      <dgm:prSet/>
      <dgm:spPr/>
      <dgm:t>
        <a:bodyPr/>
        <a:lstStyle/>
        <a:p>
          <a:endParaRPr lang="en-GB"/>
        </a:p>
      </dgm:t>
    </dgm:pt>
    <dgm:pt modelId="{C41E274A-F155-45F6-810E-FB12D12317DB}">
      <dgm:prSet phldrT="[Text]" phldr="1"/>
      <dgm:spPr/>
      <dgm:t>
        <a:bodyPr/>
        <a:lstStyle/>
        <a:p>
          <a:endParaRPr lang="en-GB"/>
        </a:p>
      </dgm:t>
    </dgm:pt>
    <dgm:pt modelId="{3E90269C-02B0-45B2-A078-CE04F76C491B}" type="parTrans" cxnId="{FF65F8D2-30EC-4795-95FE-8AADE78CA843}">
      <dgm:prSet/>
      <dgm:spPr/>
      <dgm:t>
        <a:bodyPr/>
        <a:lstStyle/>
        <a:p>
          <a:endParaRPr lang="en-GB"/>
        </a:p>
      </dgm:t>
    </dgm:pt>
    <dgm:pt modelId="{C7BB2155-481C-4B6B-BF35-1530E0973D99}" type="sibTrans" cxnId="{FF65F8D2-30EC-4795-95FE-8AADE78CA843}">
      <dgm:prSet/>
      <dgm:spPr/>
      <dgm:t>
        <a:bodyPr/>
        <a:lstStyle/>
        <a:p>
          <a:endParaRPr lang="en-GB"/>
        </a:p>
      </dgm:t>
    </dgm:pt>
    <dgm:pt modelId="{22BBF97E-0091-4C85-82B0-C61292B9C8CD}">
      <dgm:prSet phldrT="[Text]" phldr="1"/>
      <dgm:spPr/>
      <dgm:t>
        <a:bodyPr/>
        <a:lstStyle/>
        <a:p>
          <a:endParaRPr lang="en-GB"/>
        </a:p>
      </dgm:t>
    </dgm:pt>
    <dgm:pt modelId="{38EDBB59-3024-4527-8688-EA98D641D77A}" type="parTrans" cxnId="{3EEF5BE4-0695-4442-B4B4-26A1F9F9D31A}">
      <dgm:prSet/>
      <dgm:spPr/>
      <dgm:t>
        <a:bodyPr/>
        <a:lstStyle/>
        <a:p>
          <a:endParaRPr lang="en-GB"/>
        </a:p>
      </dgm:t>
    </dgm:pt>
    <dgm:pt modelId="{066B19BB-68AF-4646-85FC-F81F59C7484F}" type="sibTrans" cxnId="{3EEF5BE4-0695-4442-B4B4-26A1F9F9D31A}">
      <dgm:prSet/>
      <dgm:spPr/>
      <dgm:t>
        <a:bodyPr/>
        <a:lstStyle/>
        <a:p>
          <a:endParaRPr lang="en-GB"/>
        </a:p>
      </dgm:t>
    </dgm:pt>
    <dgm:pt modelId="{F68E18BF-AE43-4B80-A267-ECE13978D728}">
      <dgm:prSet phldrT="[Text]" phldr="1"/>
      <dgm:spPr/>
      <dgm:t>
        <a:bodyPr/>
        <a:lstStyle/>
        <a:p>
          <a:endParaRPr lang="en-GB"/>
        </a:p>
      </dgm:t>
    </dgm:pt>
    <dgm:pt modelId="{D8191D23-C3F4-405D-AC50-7C4A72F7E45A}" type="parTrans" cxnId="{CEDA84F4-344A-4386-88EC-59E88DFE1901}">
      <dgm:prSet/>
      <dgm:spPr/>
      <dgm:t>
        <a:bodyPr/>
        <a:lstStyle/>
        <a:p>
          <a:endParaRPr lang="en-GB"/>
        </a:p>
      </dgm:t>
    </dgm:pt>
    <dgm:pt modelId="{CE324973-6F0A-487B-B490-421FFEFE0180}" type="sibTrans" cxnId="{CEDA84F4-344A-4386-88EC-59E88DFE1901}">
      <dgm:prSet/>
      <dgm:spPr/>
      <dgm:t>
        <a:bodyPr/>
        <a:lstStyle/>
        <a:p>
          <a:endParaRPr lang="en-GB"/>
        </a:p>
      </dgm:t>
    </dgm:pt>
    <dgm:pt modelId="{AAFAD540-DE4D-4510-903D-6961867087C0}" type="pres">
      <dgm:prSet presAssocID="{C1E9C4D6-46E2-4CF1-BA6B-9F557600A2B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17BA270E-A63C-4C8C-9598-2BCB4EB363E5}" type="pres">
      <dgm:prSet presAssocID="{1711AED8-DCE0-49AB-A175-5A0F1B89FB2A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2F87C0-8E17-4DEA-9F60-17E4F5051503}" type="pres">
      <dgm:prSet presAssocID="{978E8425-8627-4EDE-BA23-0DF4CB2AFDB4}" presName="sibTrans" presStyleLbl="sibTrans2D1" presStyleIdx="0" presStyleCnt="8"/>
      <dgm:spPr/>
      <dgm:t>
        <a:bodyPr/>
        <a:lstStyle/>
        <a:p>
          <a:endParaRPr lang="en-GB"/>
        </a:p>
      </dgm:t>
    </dgm:pt>
    <dgm:pt modelId="{D9D0CC2F-D00C-44DE-8B17-A113B45DEBE0}" type="pres">
      <dgm:prSet presAssocID="{BD95D5F2-CD1B-4E12-A168-283D1B80E7A2}" presName="middleNode" presStyleCnt="0"/>
      <dgm:spPr/>
    </dgm:pt>
    <dgm:pt modelId="{9AE7E2CB-D731-4B9D-B400-B37BFA20DF6F}" type="pres">
      <dgm:prSet presAssocID="{BD95D5F2-CD1B-4E12-A168-283D1B80E7A2}" presName="padding" presStyleLbl="node1" presStyleIdx="0" presStyleCnt="9"/>
      <dgm:spPr/>
    </dgm:pt>
    <dgm:pt modelId="{B2A607E2-03A2-41DE-80CF-AE42A99DE310}" type="pres">
      <dgm:prSet presAssocID="{BD95D5F2-CD1B-4E12-A168-283D1B80E7A2}" presName="shap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A18CF4-BCB3-47F1-9074-6CABD37ECE2B}" type="pres">
      <dgm:prSet presAssocID="{15FB4DA1-B050-4A33-B8E3-A901C1B7BE05}" presName="sibTrans" presStyleLbl="sibTrans2D1" presStyleIdx="1" presStyleCnt="8"/>
      <dgm:spPr/>
      <dgm:t>
        <a:bodyPr/>
        <a:lstStyle/>
        <a:p>
          <a:endParaRPr lang="en-GB"/>
        </a:p>
      </dgm:t>
    </dgm:pt>
    <dgm:pt modelId="{4D900E9A-06E4-4C92-AE4D-F0174F532DD7}" type="pres">
      <dgm:prSet presAssocID="{A5AF4AB5-EFFD-407F-BF78-65B1DC45386A}" presName="middleNode" presStyleCnt="0"/>
      <dgm:spPr/>
    </dgm:pt>
    <dgm:pt modelId="{435793F0-D245-49E2-80A0-328B077B0CF9}" type="pres">
      <dgm:prSet presAssocID="{A5AF4AB5-EFFD-407F-BF78-65B1DC45386A}" presName="padding" presStyleLbl="node1" presStyleIdx="1" presStyleCnt="9"/>
      <dgm:spPr/>
    </dgm:pt>
    <dgm:pt modelId="{B85E4886-6FB9-471E-84DC-11B13BB47BA2}" type="pres">
      <dgm:prSet presAssocID="{A5AF4AB5-EFFD-407F-BF78-65B1DC45386A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61E97D-AA73-4AA6-9A2E-18F1ED102CE5}" type="pres">
      <dgm:prSet presAssocID="{2530B9A9-702F-4A00-A452-5CA9F7963528}" presName="sibTrans" presStyleLbl="sibTrans2D1" presStyleIdx="2" presStyleCnt="8"/>
      <dgm:spPr/>
      <dgm:t>
        <a:bodyPr/>
        <a:lstStyle/>
        <a:p>
          <a:endParaRPr lang="en-GB"/>
        </a:p>
      </dgm:t>
    </dgm:pt>
    <dgm:pt modelId="{2AAEB3E2-48E8-472E-8B79-EFB00145592A}" type="pres">
      <dgm:prSet presAssocID="{467CF379-276B-4E0D-9477-1DDC345D38CD}" presName="middleNode" presStyleCnt="0"/>
      <dgm:spPr/>
    </dgm:pt>
    <dgm:pt modelId="{B2C08CEE-A910-4C56-90C4-5FAC42F6A64D}" type="pres">
      <dgm:prSet presAssocID="{467CF379-276B-4E0D-9477-1DDC345D38CD}" presName="padding" presStyleLbl="node1" presStyleIdx="2" presStyleCnt="9"/>
      <dgm:spPr/>
    </dgm:pt>
    <dgm:pt modelId="{4B57C1BB-8F6D-47AC-BC9E-582749395B93}" type="pres">
      <dgm:prSet presAssocID="{467CF379-276B-4E0D-9477-1DDC345D38CD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33EE2-0EAF-4694-A44F-792783BAC14C}" type="pres">
      <dgm:prSet presAssocID="{AE79C59C-510F-465D-A7B7-519C62E55510}" presName="sibTrans" presStyleLbl="sibTrans2D1" presStyleIdx="3" presStyleCnt="8"/>
      <dgm:spPr/>
      <dgm:t>
        <a:bodyPr/>
        <a:lstStyle/>
        <a:p>
          <a:endParaRPr lang="en-GB"/>
        </a:p>
      </dgm:t>
    </dgm:pt>
    <dgm:pt modelId="{3B90D568-100B-4955-9F14-A4C4665E1DD7}" type="pres">
      <dgm:prSet presAssocID="{D7FB028A-E72C-417F-A29C-FAD573F52587}" presName="middleNode" presStyleCnt="0"/>
      <dgm:spPr/>
    </dgm:pt>
    <dgm:pt modelId="{87CBDF7B-9AC5-4299-9B63-F79B39B463D4}" type="pres">
      <dgm:prSet presAssocID="{D7FB028A-E72C-417F-A29C-FAD573F52587}" presName="padding" presStyleLbl="node1" presStyleIdx="3" presStyleCnt="9"/>
      <dgm:spPr/>
    </dgm:pt>
    <dgm:pt modelId="{0B599221-072C-4262-B1F8-B76F277016F6}" type="pres">
      <dgm:prSet presAssocID="{D7FB028A-E72C-417F-A29C-FAD573F52587}" presName="shap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52170F-17B6-4E91-814D-385025D7302E}" type="pres">
      <dgm:prSet presAssocID="{57C75124-245A-4410-9598-5A6FB77718DC}" presName="sibTrans" presStyleLbl="sibTrans2D1" presStyleIdx="4" presStyleCnt="8"/>
      <dgm:spPr/>
      <dgm:t>
        <a:bodyPr/>
        <a:lstStyle/>
        <a:p>
          <a:endParaRPr lang="en-GB"/>
        </a:p>
      </dgm:t>
    </dgm:pt>
    <dgm:pt modelId="{78FA32A3-98F6-4031-90D7-BE06ADD610FD}" type="pres">
      <dgm:prSet presAssocID="{875C9B9E-D639-4253-9898-F305AE2A05AD}" presName="middleNode" presStyleCnt="0"/>
      <dgm:spPr/>
    </dgm:pt>
    <dgm:pt modelId="{974E0221-2E8E-47D4-AAB7-B7D0025B8CD4}" type="pres">
      <dgm:prSet presAssocID="{875C9B9E-D639-4253-9898-F305AE2A05AD}" presName="padding" presStyleLbl="node1" presStyleIdx="4" presStyleCnt="9"/>
      <dgm:spPr/>
    </dgm:pt>
    <dgm:pt modelId="{E979AC2A-690B-4A4A-8031-FEBBDCA5E812}" type="pres">
      <dgm:prSet presAssocID="{875C9B9E-D639-4253-9898-F305AE2A05AD}" presName="shap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45A922-D432-47A4-9F6C-B2B006751341}" type="pres">
      <dgm:prSet presAssocID="{CD06C782-48E2-4B90-9B59-FFA3AC6A22AE}" presName="sibTrans" presStyleLbl="sibTrans2D1" presStyleIdx="5" presStyleCnt="8"/>
      <dgm:spPr/>
      <dgm:t>
        <a:bodyPr/>
        <a:lstStyle/>
        <a:p>
          <a:endParaRPr lang="en-GB"/>
        </a:p>
      </dgm:t>
    </dgm:pt>
    <dgm:pt modelId="{7F541B9C-6151-4E30-96D7-B4FA0F29E9A3}" type="pres">
      <dgm:prSet presAssocID="{C41E274A-F155-45F6-810E-FB12D12317DB}" presName="middleNode" presStyleCnt="0"/>
      <dgm:spPr/>
    </dgm:pt>
    <dgm:pt modelId="{A40CAF1A-90D9-4E09-A7AA-34ED3DBE5C8D}" type="pres">
      <dgm:prSet presAssocID="{C41E274A-F155-45F6-810E-FB12D12317DB}" presName="padding" presStyleLbl="node1" presStyleIdx="5" presStyleCnt="9"/>
      <dgm:spPr/>
    </dgm:pt>
    <dgm:pt modelId="{2BFF634B-4874-49E4-8FC0-9ECF666E2C29}" type="pres">
      <dgm:prSet presAssocID="{C41E274A-F155-45F6-810E-FB12D12317DB}" presName="shap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114078-03BF-4A6B-B322-CDF27C2884ED}" type="pres">
      <dgm:prSet presAssocID="{C7BB2155-481C-4B6B-BF35-1530E0973D99}" presName="sibTrans" presStyleLbl="sibTrans2D1" presStyleIdx="6" presStyleCnt="8"/>
      <dgm:spPr/>
      <dgm:t>
        <a:bodyPr/>
        <a:lstStyle/>
        <a:p>
          <a:endParaRPr lang="en-GB"/>
        </a:p>
      </dgm:t>
    </dgm:pt>
    <dgm:pt modelId="{20B3AF0B-F9A2-4558-9FBC-8A6B4871754C}" type="pres">
      <dgm:prSet presAssocID="{22BBF97E-0091-4C85-82B0-C61292B9C8CD}" presName="middleNode" presStyleCnt="0"/>
      <dgm:spPr/>
    </dgm:pt>
    <dgm:pt modelId="{8F8569D6-8527-4B92-AF18-D88E7B8F9C80}" type="pres">
      <dgm:prSet presAssocID="{22BBF97E-0091-4C85-82B0-C61292B9C8CD}" presName="padding" presStyleLbl="node1" presStyleIdx="6" presStyleCnt="9"/>
      <dgm:spPr/>
    </dgm:pt>
    <dgm:pt modelId="{C35C9E31-DD71-4A72-8B9E-2EFC57F77132}" type="pres">
      <dgm:prSet presAssocID="{22BBF97E-0091-4C85-82B0-C61292B9C8CD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C03197-8D9C-478E-8C36-4CF4149BBB7B}" type="pres">
      <dgm:prSet presAssocID="{066B19BB-68AF-4646-85FC-F81F59C7484F}" presName="sibTrans" presStyleLbl="sibTrans2D1" presStyleIdx="7" presStyleCnt="8"/>
      <dgm:spPr/>
      <dgm:t>
        <a:bodyPr/>
        <a:lstStyle/>
        <a:p>
          <a:endParaRPr lang="en-GB"/>
        </a:p>
      </dgm:t>
    </dgm:pt>
    <dgm:pt modelId="{1A60A601-45D8-4D69-9CE4-F9B637D957BA}" type="pres">
      <dgm:prSet presAssocID="{F68E18BF-AE43-4B80-A267-ECE13978D728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AEC3D3-CA49-423B-ABA2-D1608F74FFAC}" type="presOf" srcId="{57C75124-245A-4410-9598-5A6FB77718DC}" destId="{9E52170F-17B6-4E91-814D-385025D7302E}" srcOrd="0" destOrd="0" presId="urn:microsoft.com/office/officeart/2005/8/layout/bProcess2"/>
    <dgm:cxn modelId="{D4327392-707D-44CE-B6D5-EAE25CC4CC79}" type="presOf" srcId="{C41E274A-F155-45F6-810E-FB12D12317DB}" destId="{2BFF634B-4874-49E4-8FC0-9ECF666E2C29}" srcOrd="0" destOrd="0" presId="urn:microsoft.com/office/officeart/2005/8/layout/bProcess2"/>
    <dgm:cxn modelId="{3EEF5BE4-0695-4442-B4B4-26A1F9F9D31A}" srcId="{C1E9C4D6-46E2-4CF1-BA6B-9F557600A2BA}" destId="{22BBF97E-0091-4C85-82B0-C61292B9C8CD}" srcOrd="7" destOrd="0" parTransId="{38EDBB59-3024-4527-8688-EA98D641D77A}" sibTransId="{066B19BB-68AF-4646-85FC-F81F59C7484F}"/>
    <dgm:cxn modelId="{7752F358-02F7-4D89-9ACF-D967BE19E729}" type="presOf" srcId="{2530B9A9-702F-4A00-A452-5CA9F7963528}" destId="{D961E97D-AA73-4AA6-9A2E-18F1ED102CE5}" srcOrd="0" destOrd="0" presId="urn:microsoft.com/office/officeart/2005/8/layout/bProcess2"/>
    <dgm:cxn modelId="{CC8505C6-8BE5-4C9D-8A96-0D2036ADA271}" type="presOf" srcId="{467CF379-276B-4E0D-9477-1DDC345D38CD}" destId="{4B57C1BB-8F6D-47AC-BC9E-582749395B93}" srcOrd="0" destOrd="0" presId="urn:microsoft.com/office/officeart/2005/8/layout/bProcess2"/>
    <dgm:cxn modelId="{FA323C6F-06BE-4818-8CEB-953670889A0E}" type="presOf" srcId="{875C9B9E-D639-4253-9898-F305AE2A05AD}" destId="{E979AC2A-690B-4A4A-8031-FEBBDCA5E812}" srcOrd="0" destOrd="0" presId="urn:microsoft.com/office/officeart/2005/8/layout/bProcess2"/>
    <dgm:cxn modelId="{AED8E515-F4EA-41EF-9747-348978BC0AD9}" type="presOf" srcId="{AE79C59C-510F-465D-A7B7-519C62E55510}" destId="{B0E33EE2-0EAF-4694-A44F-792783BAC14C}" srcOrd="0" destOrd="0" presId="urn:microsoft.com/office/officeart/2005/8/layout/bProcess2"/>
    <dgm:cxn modelId="{1BE94A6D-789E-411F-A82E-D97F9F8B6F02}" type="presOf" srcId="{C1E9C4D6-46E2-4CF1-BA6B-9F557600A2BA}" destId="{AAFAD540-DE4D-4510-903D-6961867087C0}" srcOrd="0" destOrd="0" presId="urn:microsoft.com/office/officeart/2005/8/layout/bProcess2"/>
    <dgm:cxn modelId="{2306CBFB-3F35-444B-861E-BD369559D53A}" srcId="{C1E9C4D6-46E2-4CF1-BA6B-9F557600A2BA}" destId="{A5AF4AB5-EFFD-407F-BF78-65B1DC45386A}" srcOrd="2" destOrd="0" parTransId="{95C2A1A1-215B-4782-BB86-626C3DD1CD70}" sibTransId="{2530B9A9-702F-4A00-A452-5CA9F7963528}"/>
    <dgm:cxn modelId="{8E515ED3-6AD5-45BF-8C71-5E1F13AF4D9F}" type="presOf" srcId="{978E8425-8627-4EDE-BA23-0DF4CB2AFDB4}" destId="{D92F87C0-8E17-4DEA-9F60-17E4F5051503}" srcOrd="0" destOrd="0" presId="urn:microsoft.com/office/officeart/2005/8/layout/bProcess2"/>
    <dgm:cxn modelId="{54346180-C063-44E6-924A-BE884889F388}" type="presOf" srcId="{BD95D5F2-CD1B-4E12-A168-283D1B80E7A2}" destId="{B2A607E2-03A2-41DE-80CF-AE42A99DE310}" srcOrd="0" destOrd="0" presId="urn:microsoft.com/office/officeart/2005/8/layout/bProcess2"/>
    <dgm:cxn modelId="{F10F4BF5-BEBA-4D51-908C-666A219DA322}" type="presOf" srcId="{1711AED8-DCE0-49AB-A175-5A0F1B89FB2A}" destId="{17BA270E-A63C-4C8C-9598-2BCB4EB363E5}" srcOrd="0" destOrd="0" presId="urn:microsoft.com/office/officeart/2005/8/layout/bProcess2"/>
    <dgm:cxn modelId="{BF06A97E-7F94-4A94-8218-E2336B0FF5DD}" type="presOf" srcId="{D7FB028A-E72C-417F-A29C-FAD573F52587}" destId="{0B599221-072C-4262-B1F8-B76F277016F6}" srcOrd="0" destOrd="0" presId="urn:microsoft.com/office/officeart/2005/8/layout/bProcess2"/>
    <dgm:cxn modelId="{2E2B9EA5-168E-4B76-B6A8-5CDBD57D19C5}" type="presOf" srcId="{A5AF4AB5-EFFD-407F-BF78-65B1DC45386A}" destId="{B85E4886-6FB9-471E-84DC-11B13BB47BA2}" srcOrd="0" destOrd="0" presId="urn:microsoft.com/office/officeart/2005/8/layout/bProcess2"/>
    <dgm:cxn modelId="{1CCD851A-0A0C-499D-AF88-50CB93DB26FD}" type="presOf" srcId="{C7BB2155-481C-4B6B-BF35-1530E0973D99}" destId="{7F114078-03BF-4A6B-B322-CDF27C2884ED}" srcOrd="0" destOrd="0" presId="urn:microsoft.com/office/officeart/2005/8/layout/bProcess2"/>
    <dgm:cxn modelId="{3E3342C0-C336-4BB9-B702-8A2238D8FD6A}" type="presOf" srcId="{CD06C782-48E2-4B90-9B59-FFA3AC6A22AE}" destId="{6845A922-D432-47A4-9F6C-B2B006751341}" srcOrd="0" destOrd="0" presId="urn:microsoft.com/office/officeart/2005/8/layout/bProcess2"/>
    <dgm:cxn modelId="{E9F1A1F9-DC07-42D1-8EAE-354CC6A853A0}" type="presOf" srcId="{F68E18BF-AE43-4B80-A267-ECE13978D728}" destId="{1A60A601-45D8-4D69-9CE4-F9B637D957BA}" srcOrd="0" destOrd="0" presId="urn:microsoft.com/office/officeart/2005/8/layout/bProcess2"/>
    <dgm:cxn modelId="{1951A271-E49B-4691-BAA6-0EBEF481BFCD}" type="presOf" srcId="{22BBF97E-0091-4C85-82B0-C61292B9C8CD}" destId="{C35C9E31-DD71-4A72-8B9E-2EFC57F77132}" srcOrd="0" destOrd="0" presId="urn:microsoft.com/office/officeart/2005/8/layout/bProcess2"/>
    <dgm:cxn modelId="{9E21972E-873D-43A2-AE8B-3A434154BD42}" srcId="{C1E9C4D6-46E2-4CF1-BA6B-9F557600A2BA}" destId="{BD95D5F2-CD1B-4E12-A168-283D1B80E7A2}" srcOrd="1" destOrd="0" parTransId="{781B9BB6-00E3-4057-BCE2-F0C04D7CE074}" sibTransId="{15FB4DA1-B050-4A33-B8E3-A901C1B7BE05}"/>
    <dgm:cxn modelId="{C0B26976-AB6E-43F7-BC27-1E4CC6CDD064}" srcId="{C1E9C4D6-46E2-4CF1-BA6B-9F557600A2BA}" destId="{D7FB028A-E72C-417F-A29C-FAD573F52587}" srcOrd="4" destOrd="0" parTransId="{04DDF124-AC73-4F84-A2A1-C0050A6A57A7}" sibTransId="{57C75124-245A-4410-9598-5A6FB77718DC}"/>
    <dgm:cxn modelId="{3D034D05-176A-4720-B31B-5A0966791344}" type="presOf" srcId="{066B19BB-68AF-4646-85FC-F81F59C7484F}" destId="{D1C03197-8D9C-478E-8C36-4CF4149BBB7B}" srcOrd="0" destOrd="0" presId="urn:microsoft.com/office/officeart/2005/8/layout/bProcess2"/>
    <dgm:cxn modelId="{FF65F8D2-30EC-4795-95FE-8AADE78CA843}" srcId="{C1E9C4D6-46E2-4CF1-BA6B-9F557600A2BA}" destId="{C41E274A-F155-45F6-810E-FB12D12317DB}" srcOrd="6" destOrd="0" parTransId="{3E90269C-02B0-45B2-A078-CE04F76C491B}" sibTransId="{C7BB2155-481C-4B6B-BF35-1530E0973D99}"/>
    <dgm:cxn modelId="{28E6C0DA-5198-47C6-AE85-7C749B5F495D}" srcId="{C1E9C4D6-46E2-4CF1-BA6B-9F557600A2BA}" destId="{875C9B9E-D639-4253-9898-F305AE2A05AD}" srcOrd="5" destOrd="0" parTransId="{F0B12DE0-24F2-4309-B121-BED9BAF14ECD}" sibTransId="{CD06C782-48E2-4B90-9B59-FFA3AC6A22AE}"/>
    <dgm:cxn modelId="{9ACE942B-89EF-46D3-8D4C-EF28AE1D4489}" srcId="{C1E9C4D6-46E2-4CF1-BA6B-9F557600A2BA}" destId="{1711AED8-DCE0-49AB-A175-5A0F1B89FB2A}" srcOrd="0" destOrd="0" parTransId="{B82F24AE-4759-4503-8746-B766DFE41B6E}" sibTransId="{978E8425-8627-4EDE-BA23-0DF4CB2AFDB4}"/>
    <dgm:cxn modelId="{CEDA84F4-344A-4386-88EC-59E88DFE1901}" srcId="{C1E9C4D6-46E2-4CF1-BA6B-9F557600A2BA}" destId="{F68E18BF-AE43-4B80-A267-ECE13978D728}" srcOrd="8" destOrd="0" parTransId="{D8191D23-C3F4-405D-AC50-7C4A72F7E45A}" sibTransId="{CE324973-6F0A-487B-B490-421FFEFE0180}"/>
    <dgm:cxn modelId="{8EE3E220-A1CF-4BB7-BBBF-6D8DAA749F29}" srcId="{C1E9C4D6-46E2-4CF1-BA6B-9F557600A2BA}" destId="{467CF379-276B-4E0D-9477-1DDC345D38CD}" srcOrd="3" destOrd="0" parTransId="{8BA60DF9-3C64-4CE0-847F-7654344B557E}" sibTransId="{AE79C59C-510F-465D-A7B7-519C62E55510}"/>
    <dgm:cxn modelId="{6CA9F3AE-1EF8-4E75-BA43-001BCA2C962B}" type="presOf" srcId="{15FB4DA1-B050-4A33-B8E3-A901C1B7BE05}" destId="{A5A18CF4-BCB3-47F1-9074-6CABD37ECE2B}" srcOrd="0" destOrd="0" presId="urn:microsoft.com/office/officeart/2005/8/layout/bProcess2"/>
    <dgm:cxn modelId="{8F1A01D7-12A4-4775-B9F5-E2DAF1D41035}" type="presParOf" srcId="{AAFAD540-DE4D-4510-903D-6961867087C0}" destId="{17BA270E-A63C-4C8C-9598-2BCB4EB363E5}" srcOrd="0" destOrd="0" presId="urn:microsoft.com/office/officeart/2005/8/layout/bProcess2"/>
    <dgm:cxn modelId="{41206968-5B75-4446-A5DE-4C5B3880CA87}" type="presParOf" srcId="{AAFAD540-DE4D-4510-903D-6961867087C0}" destId="{D92F87C0-8E17-4DEA-9F60-17E4F5051503}" srcOrd="1" destOrd="0" presId="urn:microsoft.com/office/officeart/2005/8/layout/bProcess2"/>
    <dgm:cxn modelId="{6C2F708B-C888-4C04-AC6D-9A498349B7C8}" type="presParOf" srcId="{AAFAD540-DE4D-4510-903D-6961867087C0}" destId="{D9D0CC2F-D00C-44DE-8B17-A113B45DEBE0}" srcOrd="2" destOrd="0" presId="urn:microsoft.com/office/officeart/2005/8/layout/bProcess2"/>
    <dgm:cxn modelId="{E72A5FFD-650B-4ED8-A85E-A0A1A692161D}" type="presParOf" srcId="{D9D0CC2F-D00C-44DE-8B17-A113B45DEBE0}" destId="{9AE7E2CB-D731-4B9D-B400-B37BFA20DF6F}" srcOrd="0" destOrd="0" presId="urn:microsoft.com/office/officeart/2005/8/layout/bProcess2"/>
    <dgm:cxn modelId="{6A7A92A5-B019-41D5-A618-613EB22D9CBF}" type="presParOf" srcId="{D9D0CC2F-D00C-44DE-8B17-A113B45DEBE0}" destId="{B2A607E2-03A2-41DE-80CF-AE42A99DE310}" srcOrd="1" destOrd="0" presId="urn:microsoft.com/office/officeart/2005/8/layout/bProcess2"/>
    <dgm:cxn modelId="{84165723-CF54-409C-8D71-FDC8E24D4A09}" type="presParOf" srcId="{AAFAD540-DE4D-4510-903D-6961867087C0}" destId="{A5A18CF4-BCB3-47F1-9074-6CABD37ECE2B}" srcOrd="3" destOrd="0" presId="urn:microsoft.com/office/officeart/2005/8/layout/bProcess2"/>
    <dgm:cxn modelId="{74625F83-2D91-4AC5-9566-2FB0590E6157}" type="presParOf" srcId="{AAFAD540-DE4D-4510-903D-6961867087C0}" destId="{4D900E9A-06E4-4C92-AE4D-F0174F532DD7}" srcOrd="4" destOrd="0" presId="urn:microsoft.com/office/officeart/2005/8/layout/bProcess2"/>
    <dgm:cxn modelId="{0B89C672-9641-4C4D-A133-D9B1DCA59ACF}" type="presParOf" srcId="{4D900E9A-06E4-4C92-AE4D-F0174F532DD7}" destId="{435793F0-D245-49E2-80A0-328B077B0CF9}" srcOrd="0" destOrd="0" presId="urn:microsoft.com/office/officeart/2005/8/layout/bProcess2"/>
    <dgm:cxn modelId="{9E24F2A5-8901-450B-AA73-A13B59818DC0}" type="presParOf" srcId="{4D900E9A-06E4-4C92-AE4D-F0174F532DD7}" destId="{B85E4886-6FB9-471E-84DC-11B13BB47BA2}" srcOrd="1" destOrd="0" presId="urn:microsoft.com/office/officeart/2005/8/layout/bProcess2"/>
    <dgm:cxn modelId="{E4EEBAAA-9A29-4BE0-94B0-F3CE05F11DD2}" type="presParOf" srcId="{AAFAD540-DE4D-4510-903D-6961867087C0}" destId="{D961E97D-AA73-4AA6-9A2E-18F1ED102CE5}" srcOrd="5" destOrd="0" presId="urn:microsoft.com/office/officeart/2005/8/layout/bProcess2"/>
    <dgm:cxn modelId="{7DE34ED8-D535-4295-871A-EC102F82F495}" type="presParOf" srcId="{AAFAD540-DE4D-4510-903D-6961867087C0}" destId="{2AAEB3E2-48E8-472E-8B79-EFB00145592A}" srcOrd="6" destOrd="0" presId="urn:microsoft.com/office/officeart/2005/8/layout/bProcess2"/>
    <dgm:cxn modelId="{F8DAEB2F-04BF-4048-AF53-7F292AF5A771}" type="presParOf" srcId="{2AAEB3E2-48E8-472E-8B79-EFB00145592A}" destId="{B2C08CEE-A910-4C56-90C4-5FAC42F6A64D}" srcOrd="0" destOrd="0" presId="urn:microsoft.com/office/officeart/2005/8/layout/bProcess2"/>
    <dgm:cxn modelId="{B9D19071-5BE5-4251-95DA-EA9A0977A1A9}" type="presParOf" srcId="{2AAEB3E2-48E8-472E-8B79-EFB00145592A}" destId="{4B57C1BB-8F6D-47AC-BC9E-582749395B93}" srcOrd="1" destOrd="0" presId="urn:microsoft.com/office/officeart/2005/8/layout/bProcess2"/>
    <dgm:cxn modelId="{535CFE1A-3C8F-409E-857A-71513761EE8C}" type="presParOf" srcId="{AAFAD540-DE4D-4510-903D-6961867087C0}" destId="{B0E33EE2-0EAF-4694-A44F-792783BAC14C}" srcOrd="7" destOrd="0" presId="urn:microsoft.com/office/officeart/2005/8/layout/bProcess2"/>
    <dgm:cxn modelId="{3F703826-88D9-407B-945D-B71FC246F0DF}" type="presParOf" srcId="{AAFAD540-DE4D-4510-903D-6961867087C0}" destId="{3B90D568-100B-4955-9F14-A4C4665E1DD7}" srcOrd="8" destOrd="0" presId="urn:microsoft.com/office/officeart/2005/8/layout/bProcess2"/>
    <dgm:cxn modelId="{CE6E5673-5783-4D7E-86B0-698D825EE920}" type="presParOf" srcId="{3B90D568-100B-4955-9F14-A4C4665E1DD7}" destId="{87CBDF7B-9AC5-4299-9B63-F79B39B463D4}" srcOrd="0" destOrd="0" presId="urn:microsoft.com/office/officeart/2005/8/layout/bProcess2"/>
    <dgm:cxn modelId="{4205276D-8833-450C-B132-A6312F5F27BC}" type="presParOf" srcId="{3B90D568-100B-4955-9F14-A4C4665E1DD7}" destId="{0B599221-072C-4262-B1F8-B76F277016F6}" srcOrd="1" destOrd="0" presId="urn:microsoft.com/office/officeart/2005/8/layout/bProcess2"/>
    <dgm:cxn modelId="{A745E7F2-4FA4-475A-913B-086EF27B85E1}" type="presParOf" srcId="{AAFAD540-DE4D-4510-903D-6961867087C0}" destId="{9E52170F-17B6-4E91-814D-385025D7302E}" srcOrd="9" destOrd="0" presId="urn:microsoft.com/office/officeart/2005/8/layout/bProcess2"/>
    <dgm:cxn modelId="{6B14AC51-9EF8-4367-B5C4-99BA8C7EE998}" type="presParOf" srcId="{AAFAD540-DE4D-4510-903D-6961867087C0}" destId="{78FA32A3-98F6-4031-90D7-BE06ADD610FD}" srcOrd="10" destOrd="0" presId="urn:microsoft.com/office/officeart/2005/8/layout/bProcess2"/>
    <dgm:cxn modelId="{5B60C2B8-9FC5-46CA-B6EE-F1F214407805}" type="presParOf" srcId="{78FA32A3-98F6-4031-90D7-BE06ADD610FD}" destId="{974E0221-2E8E-47D4-AAB7-B7D0025B8CD4}" srcOrd="0" destOrd="0" presId="urn:microsoft.com/office/officeart/2005/8/layout/bProcess2"/>
    <dgm:cxn modelId="{1CC47FE2-5457-4A74-B82E-946E09DB472E}" type="presParOf" srcId="{78FA32A3-98F6-4031-90D7-BE06ADD610FD}" destId="{E979AC2A-690B-4A4A-8031-FEBBDCA5E812}" srcOrd="1" destOrd="0" presId="urn:microsoft.com/office/officeart/2005/8/layout/bProcess2"/>
    <dgm:cxn modelId="{7E06DC62-97CB-4D82-9B0B-FD64CD025331}" type="presParOf" srcId="{AAFAD540-DE4D-4510-903D-6961867087C0}" destId="{6845A922-D432-47A4-9F6C-B2B006751341}" srcOrd="11" destOrd="0" presId="urn:microsoft.com/office/officeart/2005/8/layout/bProcess2"/>
    <dgm:cxn modelId="{C5B512D9-1952-44E2-864D-788B70179193}" type="presParOf" srcId="{AAFAD540-DE4D-4510-903D-6961867087C0}" destId="{7F541B9C-6151-4E30-96D7-B4FA0F29E9A3}" srcOrd="12" destOrd="0" presId="urn:microsoft.com/office/officeart/2005/8/layout/bProcess2"/>
    <dgm:cxn modelId="{993EDF36-D183-4CD3-888E-71CE5DFDAC65}" type="presParOf" srcId="{7F541B9C-6151-4E30-96D7-B4FA0F29E9A3}" destId="{A40CAF1A-90D9-4E09-A7AA-34ED3DBE5C8D}" srcOrd="0" destOrd="0" presId="urn:microsoft.com/office/officeart/2005/8/layout/bProcess2"/>
    <dgm:cxn modelId="{86266F17-1DBB-42B2-B96C-AE9943CCBCAB}" type="presParOf" srcId="{7F541B9C-6151-4E30-96D7-B4FA0F29E9A3}" destId="{2BFF634B-4874-49E4-8FC0-9ECF666E2C29}" srcOrd="1" destOrd="0" presId="urn:microsoft.com/office/officeart/2005/8/layout/bProcess2"/>
    <dgm:cxn modelId="{74FBFA71-18D4-4268-AA24-6D61000E9627}" type="presParOf" srcId="{AAFAD540-DE4D-4510-903D-6961867087C0}" destId="{7F114078-03BF-4A6B-B322-CDF27C2884ED}" srcOrd="13" destOrd="0" presId="urn:microsoft.com/office/officeart/2005/8/layout/bProcess2"/>
    <dgm:cxn modelId="{EED56E16-7572-4ED4-83B0-F9C48A132FC8}" type="presParOf" srcId="{AAFAD540-DE4D-4510-903D-6961867087C0}" destId="{20B3AF0B-F9A2-4558-9FBC-8A6B4871754C}" srcOrd="14" destOrd="0" presId="urn:microsoft.com/office/officeart/2005/8/layout/bProcess2"/>
    <dgm:cxn modelId="{ABA41B8F-BF9A-47C7-8D6E-DD53223B9491}" type="presParOf" srcId="{20B3AF0B-F9A2-4558-9FBC-8A6B4871754C}" destId="{8F8569D6-8527-4B92-AF18-D88E7B8F9C80}" srcOrd="0" destOrd="0" presId="urn:microsoft.com/office/officeart/2005/8/layout/bProcess2"/>
    <dgm:cxn modelId="{41E6FF51-9C3D-4BF4-9102-94DE1F607E5F}" type="presParOf" srcId="{20B3AF0B-F9A2-4558-9FBC-8A6B4871754C}" destId="{C35C9E31-DD71-4A72-8B9E-2EFC57F77132}" srcOrd="1" destOrd="0" presId="urn:microsoft.com/office/officeart/2005/8/layout/bProcess2"/>
    <dgm:cxn modelId="{B2FFA0C4-FD3C-469F-AB8F-371A5D32B696}" type="presParOf" srcId="{AAFAD540-DE4D-4510-903D-6961867087C0}" destId="{D1C03197-8D9C-478E-8C36-4CF4149BBB7B}" srcOrd="15" destOrd="0" presId="urn:microsoft.com/office/officeart/2005/8/layout/bProcess2"/>
    <dgm:cxn modelId="{07A4C9E1-A245-4CB1-B7AC-232451A236B1}" type="presParOf" srcId="{AAFAD540-DE4D-4510-903D-6961867087C0}" destId="{1A60A601-45D8-4D69-9CE4-F9B637D957BA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75B631-97CB-4989-A57D-6917FFEB2B8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83568B3-956B-4968-B8A2-C6C1DCCDA439}">
      <dgm:prSet phldrT="[Text]"/>
      <dgm:spPr/>
      <dgm:t>
        <a:bodyPr/>
        <a:lstStyle/>
        <a:p>
          <a:r>
            <a:rPr lang="en-GB" dirty="0" smtClean="0"/>
            <a:t>Truth</a:t>
          </a:r>
          <a:endParaRPr lang="en-GB" dirty="0"/>
        </a:p>
      </dgm:t>
    </dgm:pt>
    <dgm:pt modelId="{9FA0403F-2E6F-4B82-B052-1F26ECFE10BF}" type="parTrans" cxnId="{584BE0D1-2458-4CD1-873A-6BB5B03DA843}">
      <dgm:prSet/>
      <dgm:spPr/>
      <dgm:t>
        <a:bodyPr/>
        <a:lstStyle/>
        <a:p>
          <a:endParaRPr lang="en-GB"/>
        </a:p>
      </dgm:t>
    </dgm:pt>
    <dgm:pt modelId="{47147D1B-2FCE-47C4-AADA-08D67D1AF30B}" type="sibTrans" cxnId="{584BE0D1-2458-4CD1-873A-6BB5B03DA843}">
      <dgm:prSet/>
      <dgm:spPr/>
      <dgm:t>
        <a:bodyPr/>
        <a:lstStyle/>
        <a:p>
          <a:endParaRPr lang="en-GB"/>
        </a:p>
      </dgm:t>
    </dgm:pt>
    <dgm:pt modelId="{47C348FD-FDDC-4B07-A1CA-B5476D1B75DA}">
      <dgm:prSet phldrT="[Text]"/>
      <dgm:spPr/>
      <dgm:t>
        <a:bodyPr/>
        <a:lstStyle/>
        <a:p>
          <a:r>
            <a:rPr lang="en-GB" dirty="0" smtClean="0"/>
            <a:t>Belief</a:t>
          </a:r>
          <a:endParaRPr lang="en-GB" dirty="0"/>
        </a:p>
      </dgm:t>
    </dgm:pt>
    <dgm:pt modelId="{E52EAD9E-E072-43AE-807B-829888650A9A}" type="parTrans" cxnId="{EDCA060A-B870-4B71-9934-45282A889ABE}">
      <dgm:prSet/>
      <dgm:spPr/>
      <dgm:t>
        <a:bodyPr/>
        <a:lstStyle/>
        <a:p>
          <a:endParaRPr lang="en-GB"/>
        </a:p>
      </dgm:t>
    </dgm:pt>
    <dgm:pt modelId="{85130384-DF37-4A6F-9DA0-E6BFF7D64992}" type="sibTrans" cxnId="{EDCA060A-B870-4B71-9934-45282A889ABE}">
      <dgm:prSet/>
      <dgm:spPr/>
      <dgm:t>
        <a:bodyPr/>
        <a:lstStyle/>
        <a:p>
          <a:endParaRPr lang="en-GB"/>
        </a:p>
      </dgm:t>
    </dgm:pt>
    <dgm:pt modelId="{C56817D6-0E66-4546-8B38-8467C1745DC6}" type="pres">
      <dgm:prSet presAssocID="{0575B631-97CB-4989-A57D-6917FFEB2B8C}" presName="compositeShape" presStyleCnt="0">
        <dgm:presLayoutVars>
          <dgm:chMax val="7"/>
          <dgm:dir/>
          <dgm:resizeHandles val="exact"/>
        </dgm:presLayoutVars>
      </dgm:prSet>
      <dgm:spPr/>
    </dgm:pt>
    <dgm:pt modelId="{D02BE6E6-9A7D-4E35-8BE2-D1378E596359}" type="pres">
      <dgm:prSet presAssocID="{383568B3-956B-4968-B8A2-C6C1DCCDA439}" presName="circ1" presStyleLbl="vennNode1" presStyleIdx="0" presStyleCnt="2"/>
      <dgm:spPr/>
      <dgm:t>
        <a:bodyPr/>
        <a:lstStyle/>
        <a:p>
          <a:endParaRPr lang="en-GB"/>
        </a:p>
      </dgm:t>
    </dgm:pt>
    <dgm:pt modelId="{46646ED3-E8D8-4FFA-AFE7-7E6BAA5D28D9}" type="pres">
      <dgm:prSet presAssocID="{383568B3-956B-4968-B8A2-C6C1DCCDA4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784A0-A748-4BF7-826A-FC330E1176A9}" type="pres">
      <dgm:prSet presAssocID="{47C348FD-FDDC-4B07-A1CA-B5476D1B75DA}" presName="circ2" presStyleLbl="vennNode1" presStyleIdx="1" presStyleCnt="2"/>
      <dgm:spPr/>
      <dgm:t>
        <a:bodyPr/>
        <a:lstStyle/>
        <a:p>
          <a:endParaRPr lang="en-GB"/>
        </a:p>
      </dgm:t>
    </dgm:pt>
    <dgm:pt modelId="{D74FA468-46E1-40A4-9D7A-CB3CBF2C0F14}" type="pres">
      <dgm:prSet presAssocID="{47C348FD-FDDC-4B07-A1CA-B5476D1B75D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F79E3D-D252-49DE-AD44-31394081F208}" type="presOf" srcId="{383568B3-956B-4968-B8A2-C6C1DCCDA439}" destId="{46646ED3-E8D8-4FFA-AFE7-7E6BAA5D28D9}" srcOrd="1" destOrd="0" presId="urn:microsoft.com/office/officeart/2005/8/layout/venn1"/>
    <dgm:cxn modelId="{06262976-CE30-4E81-9A8F-BA7D4947BE5F}" type="presOf" srcId="{47C348FD-FDDC-4B07-A1CA-B5476D1B75DA}" destId="{7BF784A0-A748-4BF7-826A-FC330E1176A9}" srcOrd="0" destOrd="0" presId="urn:microsoft.com/office/officeart/2005/8/layout/venn1"/>
    <dgm:cxn modelId="{AD5B07CE-F45C-4401-809E-FB483BEDAEC5}" type="presOf" srcId="{0575B631-97CB-4989-A57D-6917FFEB2B8C}" destId="{C56817D6-0E66-4546-8B38-8467C1745DC6}" srcOrd="0" destOrd="0" presId="urn:microsoft.com/office/officeart/2005/8/layout/venn1"/>
    <dgm:cxn modelId="{EDCA060A-B870-4B71-9934-45282A889ABE}" srcId="{0575B631-97CB-4989-A57D-6917FFEB2B8C}" destId="{47C348FD-FDDC-4B07-A1CA-B5476D1B75DA}" srcOrd="1" destOrd="0" parTransId="{E52EAD9E-E072-43AE-807B-829888650A9A}" sibTransId="{85130384-DF37-4A6F-9DA0-E6BFF7D64992}"/>
    <dgm:cxn modelId="{EC251F44-5C8F-40CF-A7A9-F48116492150}" type="presOf" srcId="{383568B3-956B-4968-B8A2-C6C1DCCDA439}" destId="{D02BE6E6-9A7D-4E35-8BE2-D1378E596359}" srcOrd="0" destOrd="0" presId="urn:microsoft.com/office/officeart/2005/8/layout/venn1"/>
    <dgm:cxn modelId="{584BE0D1-2458-4CD1-873A-6BB5B03DA843}" srcId="{0575B631-97CB-4989-A57D-6917FFEB2B8C}" destId="{383568B3-956B-4968-B8A2-C6C1DCCDA439}" srcOrd="0" destOrd="0" parTransId="{9FA0403F-2E6F-4B82-B052-1F26ECFE10BF}" sibTransId="{47147D1B-2FCE-47C4-AADA-08D67D1AF30B}"/>
    <dgm:cxn modelId="{C3C6206A-19FD-42B4-8E59-370AD012FCD6}" type="presOf" srcId="{47C348FD-FDDC-4B07-A1CA-B5476D1B75DA}" destId="{D74FA468-46E1-40A4-9D7A-CB3CBF2C0F14}" srcOrd="1" destOrd="0" presId="urn:microsoft.com/office/officeart/2005/8/layout/venn1"/>
    <dgm:cxn modelId="{5996AAD8-9BF3-41D9-B02F-44E91EF09717}" type="presParOf" srcId="{C56817D6-0E66-4546-8B38-8467C1745DC6}" destId="{D02BE6E6-9A7D-4E35-8BE2-D1378E596359}" srcOrd="0" destOrd="0" presId="urn:microsoft.com/office/officeart/2005/8/layout/venn1"/>
    <dgm:cxn modelId="{CA67084A-59B8-4336-830A-041FF5CC49FA}" type="presParOf" srcId="{C56817D6-0E66-4546-8B38-8467C1745DC6}" destId="{46646ED3-E8D8-4FFA-AFE7-7E6BAA5D28D9}" srcOrd="1" destOrd="0" presId="urn:microsoft.com/office/officeart/2005/8/layout/venn1"/>
    <dgm:cxn modelId="{18BD5FBC-DC91-4970-B553-A571FAF1C665}" type="presParOf" srcId="{C56817D6-0E66-4546-8B38-8467C1745DC6}" destId="{7BF784A0-A748-4BF7-826A-FC330E1176A9}" srcOrd="2" destOrd="0" presId="urn:microsoft.com/office/officeart/2005/8/layout/venn1"/>
    <dgm:cxn modelId="{CBC7F974-EF52-48C4-B030-E448B265F2FB}" type="presParOf" srcId="{C56817D6-0E66-4546-8B38-8467C1745DC6}" destId="{D74FA468-46E1-40A4-9D7A-CB3CBF2C0F1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BE6E6-9A7D-4E35-8BE2-D1378E596359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Truth</a:t>
          </a:r>
          <a:endParaRPr lang="en-GB" sz="6500" kern="1200" dirty="0"/>
        </a:p>
      </dsp:txBody>
      <dsp:txXfrm>
        <a:off x="609599" y="739321"/>
        <a:ext cx="1950720" cy="2585357"/>
      </dsp:txXfrm>
    </dsp:sp>
    <dsp:sp modelId="{7BF784A0-A748-4BF7-826A-FC330E1176A9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Belief</a:t>
          </a:r>
          <a:endParaRPr lang="en-GB" sz="6500" kern="1200" dirty="0"/>
        </a:p>
      </dsp:txBody>
      <dsp:txXfrm>
        <a:off x="3535680" y="739321"/>
        <a:ext cx="1950720" cy="258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1565B-42AB-4505-8DF6-A8A3F18139B2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noFill/>
        <a:ln w="762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1611159" y="595159"/>
        <a:ext cx="2873682" cy="2873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BE6E6-9A7D-4E35-8BE2-D1378E596359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Truth</a:t>
          </a:r>
          <a:endParaRPr lang="en-GB" sz="6500" kern="1200" dirty="0"/>
        </a:p>
      </dsp:txBody>
      <dsp:txXfrm>
        <a:off x="609599" y="739321"/>
        <a:ext cx="1950720" cy="2585357"/>
      </dsp:txXfrm>
    </dsp:sp>
    <dsp:sp modelId="{7BF784A0-A748-4BF7-826A-FC330E1176A9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Belief</a:t>
          </a:r>
          <a:endParaRPr lang="en-GB" sz="6500" kern="1200" dirty="0"/>
        </a:p>
      </dsp:txBody>
      <dsp:txXfrm>
        <a:off x="3535680" y="739321"/>
        <a:ext cx="1950720" cy="2585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A270E-A63C-4C8C-9598-2BCB4EB363E5}">
      <dsp:nvSpPr>
        <dsp:cNvPr id="0" name=""/>
        <dsp:cNvSpPr/>
      </dsp:nvSpPr>
      <dsp:spPr>
        <a:xfrm>
          <a:off x="73483" y="287"/>
          <a:ext cx="439508" cy="439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137847" y="64651"/>
        <a:ext cx="310780" cy="310780"/>
      </dsp:txXfrm>
    </dsp:sp>
    <dsp:sp modelId="{D92F87C0-8E17-4DEA-9F60-17E4F5051503}">
      <dsp:nvSpPr>
        <dsp:cNvPr id="0" name=""/>
        <dsp:cNvSpPr/>
      </dsp:nvSpPr>
      <dsp:spPr>
        <a:xfrm rot="10800000">
          <a:off x="216324" y="496546"/>
          <a:ext cx="153827" cy="12031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607E2-03A2-41DE-80CF-AE42A99DE310}">
      <dsp:nvSpPr>
        <dsp:cNvPr id="0" name=""/>
        <dsp:cNvSpPr/>
      </dsp:nvSpPr>
      <dsp:spPr>
        <a:xfrm>
          <a:off x="146661" y="666801"/>
          <a:ext cx="293151" cy="293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189592" y="709732"/>
        <a:ext cx="207289" cy="207289"/>
      </dsp:txXfrm>
    </dsp:sp>
    <dsp:sp modelId="{A5A18CF4-BCB3-47F1-9074-6CABD37ECE2B}">
      <dsp:nvSpPr>
        <dsp:cNvPr id="0" name=""/>
        <dsp:cNvSpPr/>
      </dsp:nvSpPr>
      <dsp:spPr>
        <a:xfrm rot="10800000">
          <a:off x="216324" y="1053293"/>
          <a:ext cx="153827" cy="12031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E4886-6FB9-471E-84DC-11B13BB47BA2}">
      <dsp:nvSpPr>
        <dsp:cNvPr id="0" name=""/>
        <dsp:cNvSpPr/>
      </dsp:nvSpPr>
      <dsp:spPr>
        <a:xfrm>
          <a:off x="146661" y="1260136"/>
          <a:ext cx="293151" cy="293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189592" y="1303067"/>
        <a:ext cx="207289" cy="207289"/>
      </dsp:txXfrm>
    </dsp:sp>
    <dsp:sp modelId="{D961E97D-AA73-4AA6-9A2E-18F1ED102CE5}">
      <dsp:nvSpPr>
        <dsp:cNvPr id="0" name=""/>
        <dsp:cNvSpPr/>
      </dsp:nvSpPr>
      <dsp:spPr>
        <a:xfrm rot="5400000">
          <a:off x="549360" y="1346556"/>
          <a:ext cx="153827" cy="12031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7C1BB-8F6D-47AC-BC9E-582749395B93}">
      <dsp:nvSpPr>
        <dsp:cNvPr id="0" name=""/>
        <dsp:cNvSpPr/>
      </dsp:nvSpPr>
      <dsp:spPr>
        <a:xfrm>
          <a:off x="805924" y="1260136"/>
          <a:ext cx="293151" cy="293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848855" y="1303067"/>
        <a:ext cx="207289" cy="207289"/>
      </dsp:txXfrm>
    </dsp:sp>
    <dsp:sp modelId="{B0E33EE2-0EAF-4694-A44F-792783BAC14C}">
      <dsp:nvSpPr>
        <dsp:cNvPr id="0" name=""/>
        <dsp:cNvSpPr/>
      </dsp:nvSpPr>
      <dsp:spPr>
        <a:xfrm>
          <a:off x="875586" y="1046483"/>
          <a:ext cx="153827" cy="12031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99221-072C-4262-B1F8-B76F277016F6}">
      <dsp:nvSpPr>
        <dsp:cNvPr id="0" name=""/>
        <dsp:cNvSpPr/>
      </dsp:nvSpPr>
      <dsp:spPr>
        <a:xfrm>
          <a:off x="805924" y="666801"/>
          <a:ext cx="293151" cy="293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848855" y="709732"/>
        <a:ext cx="207289" cy="207289"/>
      </dsp:txXfrm>
    </dsp:sp>
    <dsp:sp modelId="{9E52170F-17B6-4E91-814D-385025D7302E}">
      <dsp:nvSpPr>
        <dsp:cNvPr id="0" name=""/>
        <dsp:cNvSpPr/>
      </dsp:nvSpPr>
      <dsp:spPr>
        <a:xfrm>
          <a:off x="875586" y="453147"/>
          <a:ext cx="153827" cy="12031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9AC2A-690B-4A4A-8031-FEBBDCA5E812}">
      <dsp:nvSpPr>
        <dsp:cNvPr id="0" name=""/>
        <dsp:cNvSpPr/>
      </dsp:nvSpPr>
      <dsp:spPr>
        <a:xfrm>
          <a:off x="805924" y="73465"/>
          <a:ext cx="293151" cy="293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848855" y="116396"/>
        <a:ext cx="207289" cy="207289"/>
      </dsp:txXfrm>
    </dsp:sp>
    <dsp:sp modelId="{6845A922-D432-47A4-9F6C-B2B006751341}">
      <dsp:nvSpPr>
        <dsp:cNvPr id="0" name=""/>
        <dsp:cNvSpPr/>
      </dsp:nvSpPr>
      <dsp:spPr>
        <a:xfrm rot="5400000">
          <a:off x="1208622" y="159884"/>
          <a:ext cx="153827" cy="12031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F634B-4874-49E4-8FC0-9ECF666E2C29}">
      <dsp:nvSpPr>
        <dsp:cNvPr id="0" name=""/>
        <dsp:cNvSpPr/>
      </dsp:nvSpPr>
      <dsp:spPr>
        <a:xfrm>
          <a:off x="1465186" y="73465"/>
          <a:ext cx="293151" cy="293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1508117" y="116396"/>
        <a:ext cx="207289" cy="207289"/>
      </dsp:txXfrm>
    </dsp:sp>
    <dsp:sp modelId="{7F114078-03BF-4A6B-B322-CDF27C2884ED}">
      <dsp:nvSpPr>
        <dsp:cNvPr id="0" name=""/>
        <dsp:cNvSpPr/>
      </dsp:nvSpPr>
      <dsp:spPr>
        <a:xfrm rot="10800000">
          <a:off x="1534848" y="459957"/>
          <a:ext cx="153827" cy="12031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C9E31-DD71-4A72-8B9E-2EFC57F77132}">
      <dsp:nvSpPr>
        <dsp:cNvPr id="0" name=""/>
        <dsp:cNvSpPr/>
      </dsp:nvSpPr>
      <dsp:spPr>
        <a:xfrm>
          <a:off x="1465186" y="666801"/>
          <a:ext cx="293151" cy="293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1508117" y="709732"/>
        <a:ext cx="207289" cy="207289"/>
      </dsp:txXfrm>
    </dsp:sp>
    <dsp:sp modelId="{D1C03197-8D9C-478E-8C36-4CF4149BBB7B}">
      <dsp:nvSpPr>
        <dsp:cNvPr id="0" name=""/>
        <dsp:cNvSpPr/>
      </dsp:nvSpPr>
      <dsp:spPr>
        <a:xfrm rot="10800000">
          <a:off x="1534848" y="1016704"/>
          <a:ext cx="153827" cy="12031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0A601-45D8-4D69-9CE4-F9B637D957BA}">
      <dsp:nvSpPr>
        <dsp:cNvPr id="0" name=""/>
        <dsp:cNvSpPr/>
      </dsp:nvSpPr>
      <dsp:spPr>
        <a:xfrm>
          <a:off x="1392008" y="1186958"/>
          <a:ext cx="439508" cy="439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1456372" y="1251322"/>
        <a:ext cx="310780" cy="310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BE6E6-9A7D-4E35-8BE2-D1378E596359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Truth</a:t>
          </a:r>
          <a:endParaRPr lang="en-GB" sz="6500" kern="1200" dirty="0"/>
        </a:p>
      </dsp:txBody>
      <dsp:txXfrm>
        <a:off x="609599" y="739321"/>
        <a:ext cx="1950720" cy="2585357"/>
      </dsp:txXfrm>
    </dsp:sp>
    <dsp:sp modelId="{7BF784A0-A748-4BF7-826A-FC330E1176A9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Belief</a:t>
          </a:r>
          <a:endParaRPr lang="en-GB" sz="6500" kern="1200" dirty="0"/>
        </a:p>
      </dsp:txBody>
      <dsp:txXfrm>
        <a:off x="3535680" y="739321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che.abovethelaw.com/uploads/2010/09/Magical-thinking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68703"/>
            <a:ext cx="3810000" cy="39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7300" dirty="0" smtClean="0"/>
              <a:t>Magical Thinking</a:t>
            </a:r>
            <a:br>
              <a:rPr lang="en-GB" sz="7300" dirty="0" smtClean="0"/>
            </a:br>
            <a:r>
              <a:rPr lang="en-GB" sz="2800" i="1" dirty="0" smtClean="0"/>
              <a:t>(Mine, Yours and Ours)</a:t>
            </a:r>
            <a:endParaRPr lang="en-GB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Martin Geddes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1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00" y="2971800"/>
            <a:ext cx="7696200" cy="0"/>
          </a:xfrm>
          <a:prstGeom prst="line">
            <a:avLst/>
          </a:prstGeom>
          <a:ln w="254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0479" y="2057400"/>
            <a:ext cx="5608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MY PERSONAL JOURNEY…</a:t>
            </a:r>
            <a:endParaRPr lang="en-GB" sz="4000" dirty="0"/>
          </a:p>
        </p:txBody>
      </p:sp>
      <p:sp>
        <p:nvSpPr>
          <p:cNvPr id="11" name="5-Point Star 10"/>
          <p:cNvSpPr/>
          <p:nvPr/>
        </p:nvSpPr>
        <p:spPr>
          <a:xfrm>
            <a:off x="479286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9549" y="3200400"/>
            <a:ext cx="1338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 smtClean="0">
                <a:solidFill>
                  <a:schemeClr val="accent2"/>
                </a:solidFill>
              </a:rPr>
              <a:t>BIRTH</a:t>
            </a:r>
            <a:endParaRPr lang="en-GB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296400" cy="1275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887569"/>
            <a:ext cx="7239000" cy="9421969"/>
          </a:xfrm>
        </p:spPr>
      </p:pic>
    </p:spTree>
    <p:extLst>
      <p:ext uri="{BB962C8B-B14F-4D97-AF65-F5344CB8AC3E}">
        <p14:creationId xmlns:p14="http://schemas.microsoft.com/office/powerpoint/2010/main" val="11836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.abovethelaw.com/uploads/2010/09/Magical-thinking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90800" cy="27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1" y="30480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Having a baby will bring us together…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6619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00" y="2971800"/>
            <a:ext cx="7696200" cy="0"/>
          </a:xfrm>
          <a:prstGeom prst="line">
            <a:avLst/>
          </a:prstGeom>
          <a:ln w="254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0479" y="2057400"/>
            <a:ext cx="5608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MY PERSONAL JOURNEY…</a:t>
            </a:r>
            <a:endParaRPr lang="en-GB" sz="4000" dirty="0"/>
          </a:p>
        </p:txBody>
      </p:sp>
      <p:sp>
        <p:nvSpPr>
          <p:cNvPr id="2" name="5-Point Star 1"/>
          <p:cNvSpPr/>
          <p:nvPr/>
        </p:nvSpPr>
        <p:spPr>
          <a:xfrm>
            <a:off x="2397815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15299" y="3200400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 smtClean="0">
                <a:solidFill>
                  <a:schemeClr val="accent2"/>
                </a:solidFill>
              </a:rPr>
              <a:t>RELIGION</a:t>
            </a:r>
            <a:endParaRPr lang="en-GB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2747"/>
            <a:ext cx="9220199" cy="69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264867"/>
            <a:ext cx="6553200" cy="8068457"/>
          </a:xfrm>
        </p:spPr>
      </p:pic>
    </p:spTree>
    <p:extLst>
      <p:ext uri="{BB962C8B-B14F-4D97-AF65-F5344CB8AC3E}">
        <p14:creationId xmlns:p14="http://schemas.microsoft.com/office/powerpoint/2010/main" val="1768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-675028"/>
            <a:ext cx="6324599" cy="9209428"/>
          </a:xfrm>
        </p:spPr>
      </p:pic>
    </p:spTree>
    <p:extLst>
      <p:ext uri="{BB962C8B-B14F-4D97-AF65-F5344CB8AC3E}">
        <p14:creationId xmlns:p14="http://schemas.microsoft.com/office/powerpoint/2010/main" val="29636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914" y="-1371600"/>
            <a:ext cx="9393914" cy="13106400"/>
          </a:xfrm>
        </p:spPr>
      </p:pic>
    </p:spTree>
    <p:extLst>
      <p:ext uri="{BB962C8B-B14F-4D97-AF65-F5344CB8AC3E}">
        <p14:creationId xmlns:p14="http://schemas.microsoft.com/office/powerpoint/2010/main" val="28160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chtow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4058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599" y="2438400"/>
            <a:ext cx="863980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 smtClean="0"/>
              <a:t>“</a:t>
            </a:r>
            <a:r>
              <a:rPr lang="en-GB" sz="13800" u="sng" dirty="0" smtClean="0"/>
              <a:t>The</a:t>
            </a:r>
            <a:r>
              <a:rPr lang="en-GB" sz="13800" dirty="0" smtClean="0"/>
              <a:t> Truth”</a:t>
            </a:r>
            <a:endParaRPr lang="en-GB" sz="13800" dirty="0"/>
          </a:p>
        </p:txBody>
      </p:sp>
    </p:spTree>
    <p:extLst>
      <p:ext uri="{BB962C8B-B14F-4D97-AF65-F5344CB8AC3E}">
        <p14:creationId xmlns:p14="http://schemas.microsoft.com/office/powerpoint/2010/main" val="18816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00" y="2971800"/>
            <a:ext cx="7696200" cy="0"/>
          </a:xfrm>
          <a:prstGeom prst="line">
            <a:avLst/>
          </a:prstGeom>
          <a:ln w="254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400" y="2057400"/>
            <a:ext cx="1887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THERE…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045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Mitchell Beazley Joy of Knowledg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2" y="762000"/>
            <a:ext cx="3511108" cy="45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morrows_wor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78" y="1219200"/>
            <a:ext cx="4577522" cy="360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694485"/>
            <a:ext cx="7696200" cy="1121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.abovethelaw.com/uploads/2010/09/Magical-thinking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90800" cy="27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1" y="304800"/>
            <a:ext cx="548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There is a perfect truth that comes from absolute belief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7444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8600" y="304800"/>
            <a:ext cx="2438400" cy="243840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1</a:t>
            </a:r>
            <a:endParaRPr lang="en-GB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1" y="30480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There is no single source of truth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3198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957891"/>
            <a:ext cx="7391399" cy="10787691"/>
          </a:xfrm>
        </p:spPr>
      </p:pic>
    </p:spTree>
    <p:extLst>
      <p:ext uri="{BB962C8B-B14F-4D97-AF65-F5344CB8AC3E}">
        <p14:creationId xmlns:p14="http://schemas.microsoft.com/office/powerpoint/2010/main" val="15485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00" y="2971800"/>
            <a:ext cx="7696200" cy="0"/>
          </a:xfrm>
          <a:prstGeom prst="line">
            <a:avLst/>
          </a:prstGeom>
          <a:ln w="254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0479" y="2057400"/>
            <a:ext cx="5608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MY PERSONAL JOURNEY…</a:t>
            </a:r>
            <a:endParaRPr lang="en-GB" sz="4000" dirty="0"/>
          </a:p>
        </p:txBody>
      </p:sp>
      <p:sp>
        <p:nvSpPr>
          <p:cNvPr id="8" name="5-Point Star 7"/>
          <p:cNvSpPr/>
          <p:nvPr/>
        </p:nvSpPr>
        <p:spPr>
          <a:xfrm>
            <a:off x="4316344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418012" y="3200400"/>
            <a:ext cx="2449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 smtClean="0">
                <a:solidFill>
                  <a:schemeClr val="accent2"/>
                </a:solidFill>
              </a:rPr>
              <a:t>EDUCATION</a:t>
            </a:r>
            <a:endParaRPr lang="en-GB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152400"/>
            <a:ext cx="6434233" cy="94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Pembroke Chapel Qu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2" y="-1"/>
            <a:ext cx="9154391" cy="686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7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.abovethelaw.com/uploads/2010/09/Magical-thinking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90800" cy="27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30480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There is a ‘physics of people’</a:t>
            </a:r>
            <a:endParaRPr lang="en-GB" sz="7200" i="1" dirty="0"/>
          </a:p>
        </p:txBody>
      </p:sp>
    </p:spTree>
    <p:extLst>
      <p:ext uri="{BB962C8B-B14F-4D97-AF65-F5344CB8AC3E}">
        <p14:creationId xmlns:p14="http://schemas.microsoft.com/office/powerpoint/2010/main" val="30589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8600" y="304800"/>
            <a:ext cx="2438400" cy="243840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2</a:t>
            </a:r>
            <a:endParaRPr lang="en-GB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1" y="304800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The most important truths are about people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3926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00" y="2971800"/>
            <a:ext cx="7696200" cy="0"/>
          </a:xfrm>
          <a:prstGeom prst="line">
            <a:avLst/>
          </a:prstGeom>
          <a:ln w="254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0479" y="2057400"/>
            <a:ext cx="5608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MY PERSONAL JOURNEY…</a:t>
            </a:r>
            <a:endParaRPr lang="en-GB" sz="4000" dirty="0"/>
          </a:p>
        </p:txBody>
      </p:sp>
      <p:sp>
        <p:nvSpPr>
          <p:cNvPr id="2" name="5-Point Star 1"/>
          <p:cNvSpPr/>
          <p:nvPr/>
        </p:nvSpPr>
        <p:spPr>
          <a:xfrm>
            <a:off x="2397815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4316344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6234873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8153400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479286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2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00" y="2971800"/>
            <a:ext cx="7696200" cy="0"/>
          </a:xfrm>
          <a:prstGeom prst="line">
            <a:avLst/>
          </a:prstGeom>
          <a:ln w="254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0479" y="2057400"/>
            <a:ext cx="5608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MY PERSONAL JOURNEY…</a:t>
            </a:r>
            <a:endParaRPr lang="en-GB" sz="4000" dirty="0"/>
          </a:p>
        </p:txBody>
      </p:sp>
      <p:sp>
        <p:nvSpPr>
          <p:cNvPr id="9" name="5-Point Star 8"/>
          <p:cNvSpPr/>
          <p:nvPr/>
        </p:nvSpPr>
        <p:spPr>
          <a:xfrm>
            <a:off x="6234873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18098" y="3200400"/>
            <a:ext cx="1420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smtClean="0">
                <a:solidFill>
                  <a:schemeClr val="accent2"/>
                </a:solidFill>
              </a:rPr>
              <a:t>WORK</a:t>
            </a:r>
            <a:endParaRPr lang="en-GB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977" y="-1"/>
            <a:ext cx="12245177" cy="69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print P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9870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ite blood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296400" cy="74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.abovethelaw.com/uploads/2010/09/Magical-thinking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90800" cy="27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1" y="304800"/>
            <a:ext cx="548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Those in ‘leadership’ have special access to truth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499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8600" y="304800"/>
            <a:ext cx="2438400" cy="243840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3</a:t>
            </a:r>
            <a:endParaRPr lang="en-GB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1" y="3048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Truth can be lonely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783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00" y="2971800"/>
            <a:ext cx="7696200" cy="0"/>
          </a:xfrm>
          <a:prstGeom prst="line">
            <a:avLst/>
          </a:prstGeom>
          <a:ln w="254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0479" y="2057400"/>
            <a:ext cx="5608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MY PERSONAL JOURNEY…</a:t>
            </a:r>
            <a:endParaRPr lang="en-GB" sz="4000" dirty="0"/>
          </a:p>
        </p:txBody>
      </p:sp>
      <p:sp>
        <p:nvSpPr>
          <p:cNvPr id="10" name="5-Point Star 9"/>
          <p:cNvSpPr/>
          <p:nvPr/>
        </p:nvSpPr>
        <p:spPr>
          <a:xfrm>
            <a:off x="8153400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62800" y="3200400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 smtClean="0">
                <a:solidFill>
                  <a:schemeClr val="accent2"/>
                </a:solidFill>
              </a:rPr>
              <a:t>IDENTITY</a:t>
            </a:r>
            <a:endParaRPr lang="en-GB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in\Pictures\2011.06 San Francisco\P1010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19" y="0"/>
            <a:ext cx="4615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_4QtlQ2RMdY8/R4O2IaOMV5I/AAAAAAAADog/oCEnB3tvjzE/s320/Change+or+Die+Wake+Up+C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4000"/>
            <a:ext cx="9067800" cy="90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00" y="2971800"/>
            <a:ext cx="7696200" cy="0"/>
          </a:xfrm>
          <a:prstGeom prst="line">
            <a:avLst/>
          </a:prstGeom>
          <a:ln w="254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0479" y="2057400"/>
            <a:ext cx="5608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MY PERSONAL JOURNEY…</a:t>
            </a:r>
            <a:endParaRPr lang="en-GB" sz="4000" dirty="0"/>
          </a:p>
        </p:txBody>
      </p:sp>
      <p:sp>
        <p:nvSpPr>
          <p:cNvPr id="2" name="5-Point Star 1"/>
          <p:cNvSpPr/>
          <p:nvPr/>
        </p:nvSpPr>
        <p:spPr>
          <a:xfrm>
            <a:off x="2397815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4316344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6234873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8153400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479286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3657600"/>
            <a:ext cx="7696200" cy="0"/>
          </a:xfrm>
          <a:prstGeom prst="line">
            <a:avLst/>
          </a:prstGeom>
          <a:ln w="2540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3810000"/>
            <a:ext cx="2705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…AND BACK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8857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84068"/>
            <a:ext cx="3511476" cy="253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3629001" cy="334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cache.abovethelaw.com/uploads/2010/09/Magical-thinking-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90800" cy="27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2991922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/>
              <a:t>=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11499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8600" y="304800"/>
            <a:ext cx="2438400" cy="243840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4</a:t>
            </a:r>
            <a:endParaRPr lang="en-GB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1" y="3048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Truth is not static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4094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09" y="0"/>
            <a:ext cx="10180109" cy="7635082"/>
          </a:xfrm>
        </p:spPr>
      </p:pic>
    </p:spTree>
    <p:extLst>
      <p:ext uri="{BB962C8B-B14F-4D97-AF65-F5344CB8AC3E}">
        <p14:creationId xmlns:p14="http://schemas.microsoft.com/office/powerpoint/2010/main" val="13042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62000" y="3657600"/>
            <a:ext cx="7696200" cy="0"/>
          </a:xfrm>
          <a:prstGeom prst="line">
            <a:avLst/>
          </a:prstGeom>
          <a:ln w="2540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9980" y="3810000"/>
            <a:ext cx="5733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…OUR WORLD OF COMMS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478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8600" y="304800"/>
            <a:ext cx="2438400" cy="243840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4</a:t>
            </a:r>
            <a:endParaRPr lang="en-GB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1" y="3048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Truth is not static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7536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lepocalypse by Martin Geddes: Welcome!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60" r="44277" b="30285"/>
          <a:stretch/>
        </p:blipFill>
        <p:spPr>
          <a:xfrm>
            <a:off x="-18040" y="1752601"/>
            <a:ext cx="8974087" cy="2713074"/>
          </a:xfrm>
        </p:spPr>
      </p:pic>
    </p:spTree>
    <p:extLst>
      <p:ext uri="{BB962C8B-B14F-4D97-AF65-F5344CB8AC3E}">
        <p14:creationId xmlns:p14="http://schemas.microsoft.com/office/powerpoint/2010/main" val="40284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.abovethelaw.com/uploads/2010/09/Magical-thinking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90800" cy="27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304800"/>
            <a:ext cx="5638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Vertical = bad; horizontal (and open) is </a:t>
            </a:r>
            <a:r>
              <a:rPr lang="en-GB" sz="7200" i="1" dirty="0" smtClean="0"/>
              <a:t>always</a:t>
            </a:r>
            <a:r>
              <a:rPr lang="en-GB" sz="7200" dirty="0" smtClean="0"/>
              <a:t> best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6607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Truth? It depends</a:t>
            </a:r>
            <a:endParaRPr lang="en-GB" dirty="0"/>
          </a:p>
        </p:txBody>
      </p:sp>
      <p:pic>
        <p:nvPicPr>
          <p:cNvPr id="2050" name="Picture 2" descr="http://www.formyschoolstuff.com/school/math/glossary/images/Sinuso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960">
            <a:off x="-40704" y="2432287"/>
            <a:ext cx="935059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8600" y="304800"/>
            <a:ext cx="2438400" cy="243840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3</a:t>
            </a:r>
            <a:endParaRPr lang="en-GB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1" y="3048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Truth can be lonely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5215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lgerian" pitchFamily="82" charset="0"/>
              </a:rPr>
              <a:t>THE VERY Queer</a:t>
            </a:r>
            <a:br>
              <a:rPr lang="en-GB" dirty="0" smtClean="0">
                <a:latin typeface="Algerian" pitchFamily="82" charset="0"/>
              </a:rPr>
            </a:br>
            <a:r>
              <a:rPr lang="en-GB" dirty="0" smtClean="0">
                <a:latin typeface="Algerian" pitchFamily="82" charset="0"/>
              </a:rPr>
              <a:t>future of networks</a:t>
            </a:r>
            <a:endParaRPr lang="en-GB" dirty="0">
              <a:latin typeface="Algerian" pitchFamily="82" charset="0"/>
            </a:endParaRPr>
          </a:p>
        </p:txBody>
      </p:sp>
      <p:pic>
        <p:nvPicPr>
          <p:cNvPr id="14338" name="Picture 2" descr="http://egostino.files.wordpress.com/2010/10/balance_taxation_expendi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9531"/>
            <a:ext cx="6324600" cy="52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562599"/>
            <a:ext cx="3098807" cy="609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GENERATIVITY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5981700" y="2781300"/>
            <a:ext cx="2362199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EFFICIENCY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459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00" y="2971800"/>
            <a:ext cx="7696200" cy="0"/>
          </a:xfrm>
          <a:prstGeom prst="line">
            <a:avLst/>
          </a:prstGeom>
          <a:ln w="254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3657600"/>
            <a:ext cx="7696200" cy="0"/>
          </a:xfrm>
          <a:prstGeom prst="line">
            <a:avLst/>
          </a:prstGeom>
          <a:ln w="2540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0479" y="2057400"/>
            <a:ext cx="5608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MY PERSONAL JOURNEY…</a:t>
            </a:r>
            <a:endParaRPr lang="en-GB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9980" y="3810000"/>
            <a:ext cx="5733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…OUR WORLD OF COMMS</a:t>
            </a:r>
            <a:endParaRPr lang="en-GB" sz="4000" dirty="0"/>
          </a:p>
        </p:txBody>
      </p:sp>
      <p:sp>
        <p:nvSpPr>
          <p:cNvPr id="2" name="5-Point Star 1"/>
          <p:cNvSpPr/>
          <p:nvPr/>
        </p:nvSpPr>
        <p:spPr>
          <a:xfrm>
            <a:off x="2397815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4316344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6234873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8153400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479286" y="2667000"/>
            <a:ext cx="587514" cy="587514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4.72222E-6 0.10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1.11111E-6 0.1016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3.33333E-6 0.101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016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1.38889E-6 0.1016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kinds of network</a:t>
            </a: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682495" y="2466109"/>
            <a:ext cx="2415741" cy="2867891"/>
          </a:xfrm>
          <a:custGeom>
            <a:avLst/>
            <a:gdLst>
              <a:gd name="connsiteX0" fmla="*/ 1094350 w 2415741"/>
              <a:gd name="connsiteY0" fmla="*/ 1122218 h 2867891"/>
              <a:gd name="connsiteX1" fmla="*/ 1281387 w 2415741"/>
              <a:gd name="connsiteY1" fmla="*/ 1101436 h 2867891"/>
              <a:gd name="connsiteX2" fmla="*/ 1551550 w 2415741"/>
              <a:gd name="connsiteY2" fmla="*/ 945572 h 2867891"/>
              <a:gd name="connsiteX3" fmla="*/ 1665850 w 2415741"/>
              <a:gd name="connsiteY3" fmla="*/ 841663 h 2867891"/>
              <a:gd name="connsiteX4" fmla="*/ 1728196 w 2415741"/>
              <a:gd name="connsiteY4" fmla="*/ 748145 h 2867891"/>
              <a:gd name="connsiteX5" fmla="*/ 1780150 w 2415741"/>
              <a:gd name="connsiteY5" fmla="*/ 685800 h 2867891"/>
              <a:gd name="connsiteX6" fmla="*/ 1800932 w 2415741"/>
              <a:gd name="connsiteY6" fmla="*/ 633845 h 2867891"/>
              <a:gd name="connsiteX7" fmla="*/ 1780150 w 2415741"/>
              <a:gd name="connsiteY7" fmla="*/ 581891 h 2867891"/>
              <a:gd name="connsiteX8" fmla="*/ 1219041 w 2415741"/>
              <a:gd name="connsiteY8" fmla="*/ 613063 h 2867891"/>
              <a:gd name="connsiteX9" fmla="*/ 720278 w 2415741"/>
              <a:gd name="connsiteY9" fmla="*/ 904009 h 2867891"/>
              <a:gd name="connsiteX10" fmla="*/ 522850 w 2415741"/>
              <a:gd name="connsiteY10" fmla="*/ 1101436 h 2867891"/>
              <a:gd name="connsiteX11" fmla="*/ 335814 w 2415741"/>
              <a:gd name="connsiteY11" fmla="*/ 1433945 h 2867891"/>
              <a:gd name="connsiteX12" fmla="*/ 283860 w 2415741"/>
              <a:gd name="connsiteY12" fmla="*/ 1808018 h 2867891"/>
              <a:gd name="connsiteX13" fmla="*/ 304641 w 2415741"/>
              <a:gd name="connsiteY13" fmla="*/ 1932709 h 2867891"/>
              <a:gd name="connsiteX14" fmla="*/ 366987 w 2415741"/>
              <a:gd name="connsiteY14" fmla="*/ 1953491 h 2867891"/>
              <a:gd name="connsiteX15" fmla="*/ 574805 w 2415741"/>
              <a:gd name="connsiteY15" fmla="*/ 1932709 h 2867891"/>
              <a:gd name="connsiteX16" fmla="*/ 689105 w 2415741"/>
              <a:gd name="connsiteY16" fmla="*/ 1828800 h 2867891"/>
              <a:gd name="connsiteX17" fmla="*/ 813796 w 2415741"/>
              <a:gd name="connsiteY17" fmla="*/ 1652154 h 2867891"/>
              <a:gd name="connsiteX18" fmla="*/ 844969 w 2415741"/>
              <a:gd name="connsiteY18" fmla="*/ 1558636 h 2867891"/>
              <a:gd name="connsiteX19" fmla="*/ 813796 w 2415741"/>
              <a:gd name="connsiteY19" fmla="*/ 1288472 h 2867891"/>
              <a:gd name="connsiteX20" fmla="*/ 741060 w 2415741"/>
              <a:gd name="connsiteY20" fmla="*/ 1194954 h 2867891"/>
              <a:gd name="connsiteX21" fmla="*/ 502069 w 2415741"/>
              <a:gd name="connsiteY21" fmla="*/ 1059872 h 2867891"/>
              <a:gd name="connsiteX22" fmla="*/ 429332 w 2415741"/>
              <a:gd name="connsiteY22" fmla="*/ 1049481 h 2867891"/>
              <a:gd name="connsiteX23" fmla="*/ 398160 w 2415741"/>
              <a:gd name="connsiteY23" fmla="*/ 1059872 h 2867891"/>
              <a:gd name="connsiteX24" fmla="*/ 429332 w 2415741"/>
              <a:gd name="connsiteY24" fmla="*/ 1194954 h 2867891"/>
              <a:gd name="connsiteX25" fmla="*/ 512460 w 2415741"/>
              <a:gd name="connsiteY25" fmla="*/ 1205345 h 2867891"/>
              <a:gd name="connsiteX26" fmla="*/ 585196 w 2415741"/>
              <a:gd name="connsiteY26" fmla="*/ 1194954 h 2867891"/>
              <a:gd name="connsiteX27" fmla="*/ 647541 w 2415741"/>
              <a:gd name="connsiteY27" fmla="*/ 1111827 h 2867891"/>
              <a:gd name="connsiteX28" fmla="*/ 709887 w 2415741"/>
              <a:gd name="connsiteY28" fmla="*/ 924791 h 2867891"/>
              <a:gd name="connsiteX29" fmla="*/ 730669 w 2415741"/>
              <a:gd name="connsiteY29" fmla="*/ 841663 h 2867891"/>
              <a:gd name="connsiteX30" fmla="*/ 637150 w 2415741"/>
              <a:gd name="connsiteY30" fmla="*/ 561109 h 2867891"/>
              <a:gd name="connsiteX31" fmla="*/ 564414 w 2415741"/>
              <a:gd name="connsiteY31" fmla="*/ 550718 h 2867891"/>
              <a:gd name="connsiteX32" fmla="*/ 491678 w 2415741"/>
              <a:gd name="connsiteY32" fmla="*/ 571500 h 2867891"/>
              <a:gd name="connsiteX33" fmla="*/ 491678 w 2415741"/>
              <a:gd name="connsiteY33" fmla="*/ 633845 h 2867891"/>
              <a:gd name="connsiteX34" fmla="*/ 574805 w 2415741"/>
              <a:gd name="connsiteY34" fmla="*/ 665018 h 2867891"/>
              <a:gd name="connsiteX35" fmla="*/ 647541 w 2415741"/>
              <a:gd name="connsiteY35" fmla="*/ 716972 h 2867891"/>
              <a:gd name="connsiteX36" fmla="*/ 969660 w 2415741"/>
              <a:gd name="connsiteY36" fmla="*/ 883227 h 2867891"/>
              <a:gd name="connsiteX37" fmla="*/ 1177478 w 2415741"/>
              <a:gd name="connsiteY37" fmla="*/ 966354 h 2867891"/>
              <a:gd name="connsiteX38" fmla="*/ 1291778 w 2415741"/>
              <a:gd name="connsiteY38" fmla="*/ 987136 h 2867891"/>
              <a:gd name="connsiteX39" fmla="*/ 1343732 w 2415741"/>
              <a:gd name="connsiteY39" fmla="*/ 966354 h 2867891"/>
              <a:gd name="connsiteX40" fmla="*/ 1250214 w 2415741"/>
              <a:gd name="connsiteY40" fmla="*/ 945572 h 2867891"/>
              <a:gd name="connsiteX41" fmla="*/ 1125523 w 2415741"/>
              <a:gd name="connsiteY41" fmla="*/ 914400 h 2867891"/>
              <a:gd name="connsiteX42" fmla="*/ 1021614 w 2415741"/>
              <a:gd name="connsiteY42" fmla="*/ 893618 h 2867891"/>
              <a:gd name="connsiteX43" fmla="*/ 928096 w 2415741"/>
              <a:gd name="connsiteY43" fmla="*/ 872836 h 2867891"/>
              <a:gd name="connsiteX44" fmla="*/ 803405 w 2415741"/>
              <a:gd name="connsiteY44" fmla="*/ 893618 h 2867891"/>
              <a:gd name="connsiteX45" fmla="*/ 793014 w 2415741"/>
              <a:gd name="connsiteY45" fmla="*/ 955963 h 2867891"/>
              <a:gd name="connsiteX46" fmla="*/ 824187 w 2415741"/>
              <a:gd name="connsiteY46" fmla="*/ 1143000 h 2867891"/>
              <a:gd name="connsiteX47" fmla="*/ 876141 w 2415741"/>
              <a:gd name="connsiteY47" fmla="*/ 1246909 h 2867891"/>
              <a:gd name="connsiteX48" fmla="*/ 1219041 w 2415741"/>
              <a:gd name="connsiteY48" fmla="*/ 1610591 h 2867891"/>
              <a:gd name="connsiteX49" fmla="*/ 1447641 w 2415741"/>
              <a:gd name="connsiteY49" fmla="*/ 1911927 h 2867891"/>
              <a:gd name="connsiteX50" fmla="*/ 1468423 w 2415741"/>
              <a:gd name="connsiteY50" fmla="*/ 1974272 h 2867891"/>
              <a:gd name="connsiteX51" fmla="*/ 1406078 w 2415741"/>
              <a:gd name="connsiteY51" fmla="*/ 1995054 h 2867891"/>
              <a:gd name="connsiteX52" fmla="*/ 1260605 w 2415741"/>
              <a:gd name="connsiteY52" fmla="*/ 1974272 h 2867891"/>
              <a:gd name="connsiteX53" fmla="*/ 1125523 w 2415741"/>
              <a:gd name="connsiteY53" fmla="*/ 1911927 h 2867891"/>
              <a:gd name="connsiteX54" fmla="*/ 844969 w 2415741"/>
              <a:gd name="connsiteY54" fmla="*/ 1818409 h 2867891"/>
              <a:gd name="connsiteX55" fmla="*/ 761841 w 2415741"/>
              <a:gd name="connsiteY55" fmla="*/ 1808018 h 2867891"/>
              <a:gd name="connsiteX56" fmla="*/ 720278 w 2415741"/>
              <a:gd name="connsiteY56" fmla="*/ 1818409 h 2867891"/>
              <a:gd name="connsiteX57" fmla="*/ 730669 w 2415741"/>
              <a:gd name="connsiteY57" fmla="*/ 1880754 h 2867891"/>
              <a:gd name="connsiteX58" fmla="*/ 793014 w 2415741"/>
              <a:gd name="connsiteY58" fmla="*/ 1818409 h 2867891"/>
              <a:gd name="connsiteX59" fmla="*/ 803405 w 2415741"/>
              <a:gd name="connsiteY59" fmla="*/ 1745672 h 2867891"/>
              <a:gd name="connsiteX60" fmla="*/ 844969 w 2415741"/>
              <a:gd name="connsiteY60" fmla="*/ 1600200 h 2867891"/>
              <a:gd name="connsiteX61" fmla="*/ 886532 w 2415741"/>
              <a:gd name="connsiteY61" fmla="*/ 1454727 h 2867891"/>
              <a:gd name="connsiteX62" fmla="*/ 907314 w 2415741"/>
              <a:gd name="connsiteY62" fmla="*/ 1423554 h 2867891"/>
              <a:gd name="connsiteX63" fmla="*/ 917705 w 2415741"/>
              <a:gd name="connsiteY63" fmla="*/ 1465118 h 2867891"/>
              <a:gd name="connsiteX64" fmla="*/ 980050 w 2415741"/>
              <a:gd name="connsiteY64" fmla="*/ 1735281 h 2867891"/>
              <a:gd name="connsiteX65" fmla="*/ 1135914 w 2415741"/>
              <a:gd name="connsiteY65" fmla="*/ 1797627 h 2867891"/>
              <a:gd name="connsiteX66" fmla="*/ 1458032 w 2415741"/>
              <a:gd name="connsiteY66" fmla="*/ 1766454 h 2867891"/>
              <a:gd name="connsiteX67" fmla="*/ 1551550 w 2415741"/>
              <a:gd name="connsiteY67" fmla="*/ 1672936 h 2867891"/>
              <a:gd name="connsiteX68" fmla="*/ 1665850 w 2415741"/>
              <a:gd name="connsiteY68" fmla="*/ 1527463 h 2867891"/>
              <a:gd name="connsiteX69" fmla="*/ 1686632 w 2415741"/>
              <a:gd name="connsiteY69" fmla="*/ 1485900 h 2867891"/>
              <a:gd name="connsiteX70" fmla="*/ 1697023 w 2415741"/>
              <a:gd name="connsiteY70" fmla="*/ 1444336 h 2867891"/>
              <a:gd name="connsiteX71" fmla="*/ 1686632 w 2415741"/>
              <a:gd name="connsiteY71" fmla="*/ 1402772 h 2867891"/>
              <a:gd name="connsiteX72" fmla="*/ 1665850 w 2415741"/>
              <a:gd name="connsiteY72" fmla="*/ 1371600 h 2867891"/>
              <a:gd name="connsiteX73" fmla="*/ 1561941 w 2415741"/>
              <a:gd name="connsiteY73" fmla="*/ 1319645 h 2867891"/>
              <a:gd name="connsiteX74" fmla="*/ 1530769 w 2415741"/>
              <a:gd name="connsiteY74" fmla="*/ 1330036 h 2867891"/>
              <a:gd name="connsiteX75" fmla="*/ 1561941 w 2415741"/>
              <a:gd name="connsiteY75" fmla="*/ 1278081 h 2867891"/>
              <a:gd name="connsiteX76" fmla="*/ 1593114 w 2415741"/>
              <a:gd name="connsiteY76" fmla="*/ 1194954 h 2867891"/>
              <a:gd name="connsiteX77" fmla="*/ 1655460 w 2415741"/>
              <a:gd name="connsiteY77" fmla="*/ 1070263 h 2867891"/>
              <a:gd name="connsiteX78" fmla="*/ 1665850 w 2415741"/>
              <a:gd name="connsiteY78" fmla="*/ 1361209 h 2867891"/>
              <a:gd name="connsiteX79" fmla="*/ 1697023 w 2415741"/>
              <a:gd name="connsiteY79" fmla="*/ 1517072 h 2867891"/>
              <a:gd name="connsiteX80" fmla="*/ 1676241 w 2415741"/>
              <a:gd name="connsiteY80" fmla="*/ 1620981 h 2867891"/>
              <a:gd name="connsiteX81" fmla="*/ 1374905 w 2415741"/>
              <a:gd name="connsiteY81" fmla="*/ 1911927 h 2867891"/>
              <a:gd name="connsiteX82" fmla="*/ 1177478 w 2415741"/>
              <a:gd name="connsiteY82" fmla="*/ 2015836 h 2867891"/>
              <a:gd name="connsiteX83" fmla="*/ 980050 w 2415741"/>
              <a:gd name="connsiteY83" fmla="*/ 2171700 h 2867891"/>
              <a:gd name="connsiteX84" fmla="*/ 917705 w 2415741"/>
              <a:gd name="connsiteY84" fmla="*/ 2296391 h 2867891"/>
              <a:gd name="connsiteX85" fmla="*/ 907314 w 2415741"/>
              <a:gd name="connsiteY85" fmla="*/ 2327563 h 2867891"/>
              <a:gd name="connsiteX86" fmla="*/ 948878 w 2415741"/>
              <a:gd name="connsiteY86" fmla="*/ 2286000 h 2867891"/>
              <a:gd name="connsiteX87" fmla="*/ 1052787 w 2415741"/>
              <a:gd name="connsiteY87" fmla="*/ 2244436 h 2867891"/>
              <a:gd name="connsiteX88" fmla="*/ 1270996 w 2415741"/>
              <a:gd name="connsiteY88" fmla="*/ 2182091 h 2867891"/>
              <a:gd name="connsiteX89" fmla="*/ 1333341 w 2415741"/>
              <a:gd name="connsiteY89" fmla="*/ 2150918 h 2867891"/>
              <a:gd name="connsiteX90" fmla="*/ 1395687 w 2415741"/>
              <a:gd name="connsiteY90" fmla="*/ 2140527 h 2867891"/>
              <a:gd name="connsiteX91" fmla="*/ 1437250 w 2415741"/>
              <a:gd name="connsiteY91" fmla="*/ 2130136 h 2867891"/>
              <a:gd name="connsiteX92" fmla="*/ 1489205 w 2415741"/>
              <a:gd name="connsiteY92" fmla="*/ 2150918 h 2867891"/>
              <a:gd name="connsiteX93" fmla="*/ 1832105 w 2415741"/>
              <a:gd name="connsiteY93" fmla="*/ 2140527 h 2867891"/>
              <a:gd name="connsiteX94" fmla="*/ 1800932 w 2415741"/>
              <a:gd name="connsiteY94" fmla="*/ 1963881 h 2867891"/>
              <a:gd name="connsiteX95" fmla="*/ 1748978 w 2415741"/>
              <a:gd name="connsiteY95" fmla="*/ 1870363 h 2867891"/>
              <a:gd name="connsiteX96" fmla="*/ 1707414 w 2415741"/>
              <a:gd name="connsiteY96" fmla="*/ 1776845 h 2867891"/>
              <a:gd name="connsiteX97" fmla="*/ 1697023 w 2415741"/>
              <a:gd name="connsiteY97" fmla="*/ 1704109 h 2867891"/>
              <a:gd name="connsiteX98" fmla="*/ 1686632 w 2415741"/>
              <a:gd name="connsiteY98" fmla="*/ 1610591 h 2867891"/>
              <a:gd name="connsiteX99" fmla="*/ 1665850 w 2415741"/>
              <a:gd name="connsiteY99" fmla="*/ 1517072 h 2867891"/>
              <a:gd name="connsiteX100" fmla="*/ 1676241 w 2415741"/>
              <a:gd name="connsiteY100" fmla="*/ 1361209 h 2867891"/>
              <a:gd name="connsiteX101" fmla="*/ 1707414 w 2415741"/>
              <a:gd name="connsiteY101" fmla="*/ 1319645 h 2867891"/>
              <a:gd name="connsiteX102" fmla="*/ 1769760 w 2415741"/>
              <a:gd name="connsiteY102" fmla="*/ 1340427 h 2867891"/>
              <a:gd name="connsiteX103" fmla="*/ 1884060 w 2415741"/>
              <a:gd name="connsiteY103" fmla="*/ 1735281 h 2867891"/>
              <a:gd name="connsiteX104" fmla="*/ 1936014 w 2415741"/>
              <a:gd name="connsiteY104" fmla="*/ 1745672 h 2867891"/>
              <a:gd name="connsiteX105" fmla="*/ 2039923 w 2415741"/>
              <a:gd name="connsiteY105" fmla="*/ 1724891 h 2867891"/>
              <a:gd name="connsiteX106" fmla="*/ 2112660 w 2415741"/>
              <a:gd name="connsiteY106" fmla="*/ 1558636 h 2867891"/>
              <a:gd name="connsiteX107" fmla="*/ 2102269 w 2415741"/>
              <a:gd name="connsiteY107" fmla="*/ 1278081 h 2867891"/>
              <a:gd name="connsiteX108" fmla="*/ 2019141 w 2415741"/>
              <a:gd name="connsiteY108" fmla="*/ 1215736 h 2867891"/>
              <a:gd name="connsiteX109" fmla="*/ 1832105 w 2415741"/>
              <a:gd name="connsiteY109" fmla="*/ 1111827 h 2867891"/>
              <a:gd name="connsiteX110" fmla="*/ 1780150 w 2415741"/>
              <a:gd name="connsiteY110" fmla="*/ 1101436 h 2867891"/>
              <a:gd name="connsiteX111" fmla="*/ 1811323 w 2415741"/>
              <a:gd name="connsiteY111" fmla="*/ 1091045 h 2867891"/>
              <a:gd name="connsiteX112" fmla="*/ 1873669 w 2415741"/>
              <a:gd name="connsiteY112" fmla="*/ 914400 h 2867891"/>
              <a:gd name="connsiteX113" fmla="*/ 1894450 w 2415741"/>
              <a:gd name="connsiteY113" fmla="*/ 841663 h 2867891"/>
              <a:gd name="connsiteX114" fmla="*/ 1925623 w 2415741"/>
              <a:gd name="connsiteY114" fmla="*/ 748145 h 2867891"/>
              <a:gd name="connsiteX115" fmla="*/ 1894450 w 2415741"/>
              <a:gd name="connsiteY115" fmla="*/ 654627 h 2867891"/>
              <a:gd name="connsiteX116" fmla="*/ 1863278 w 2415741"/>
              <a:gd name="connsiteY116" fmla="*/ 644236 h 2867891"/>
              <a:gd name="connsiteX117" fmla="*/ 1915232 w 2415741"/>
              <a:gd name="connsiteY117" fmla="*/ 623454 h 2867891"/>
              <a:gd name="connsiteX118" fmla="*/ 2039923 w 2415741"/>
              <a:gd name="connsiteY118" fmla="*/ 613063 h 2867891"/>
              <a:gd name="connsiteX119" fmla="*/ 2071096 w 2415741"/>
              <a:gd name="connsiteY119" fmla="*/ 602672 h 2867891"/>
              <a:gd name="connsiteX120" fmla="*/ 2060705 w 2415741"/>
              <a:gd name="connsiteY120" fmla="*/ 529936 h 2867891"/>
              <a:gd name="connsiteX121" fmla="*/ 1967187 w 2415741"/>
              <a:gd name="connsiteY121" fmla="*/ 519545 h 2867891"/>
              <a:gd name="connsiteX122" fmla="*/ 1852887 w 2415741"/>
              <a:gd name="connsiteY122" fmla="*/ 498763 h 2867891"/>
              <a:gd name="connsiteX123" fmla="*/ 1551550 w 2415741"/>
              <a:gd name="connsiteY123" fmla="*/ 477981 h 2867891"/>
              <a:gd name="connsiteX124" fmla="*/ 1219041 w 2415741"/>
              <a:gd name="connsiteY124" fmla="*/ 446809 h 2867891"/>
              <a:gd name="connsiteX125" fmla="*/ 917705 w 2415741"/>
              <a:gd name="connsiteY125" fmla="*/ 436418 h 2867891"/>
              <a:gd name="connsiteX126" fmla="*/ 741060 w 2415741"/>
              <a:gd name="connsiteY126" fmla="*/ 426027 h 2867891"/>
              <a:gd name="connsiteX127" fmla="*/ 595587 w 2415741"/>
              <a:gd name="connsiteY127" fmla="*/ 436418 h 2867891"/>
              <a:gd name="connsiteX128" fmla="*/ 616369 w 2415741"/>
              <a:gd name="connsiteY128" fmla="*/ 488372 h 2867891"/>
              <a:gd name="connsiteX129" fmla="*/ 678714 w 2415741"/>
              <a:gd name="connsiteY129" fmla="*/ 581891 h 2867891"/>
              <a:gd name="connsiteX130" fmla="*/ 844969 w 2415741"/>
              <a:gd name="connsiteY130" fmla="*/ 727363 h 2867891"/>
              <a:gd name="connsiteX131" fmla="*/ 896923 w 2415741"/>
              <a:gd name="connsiteY131" fmla="*/ 768927 h 2867891"/>
              <a:gd name="connsiteX132" fmla="*/ 1021614 w 2415741"/>
              <a:gd name="connsiteY132" fmla="*/ 1018309 h 2867891"/>
              <a:gd name="connsiteX133" fmla="*/ 1104741 w 2415741"/>
              <a:gd name="connsiteY133" fmla="*/ 1392381 h 2867891"/>
              <a:gd name="connsiteX134" fmla="*/ 1083960 w 2415741"/>
              <a:gd name="connsiteY134" fmla="*/ 1808018 h 2867891"/>
              <a:gd name="connsiteX135" fmla="*/ 1063178 w 2415741"/>
              <a:gd name="connsiteY135" fmla="*/ 1901536 h 2867891"/>
              <a:gd name="connsiteX136" fmla="*/ 1021614 w 2415741"/>
              <a:gd name="connsiteY136" fmla="*/ 2265218 h 2867891"/>
              <a:gd name="connsiteX137" fmla="*/ 928096 w 2415741"/>
              <a:gd name="connsiteY137" fmla="*/ 2337954 h 2867891"/>
              <a:gd name="connsiteX138" fmla="*/ 200732 w 2415741"/>
              <a:gd name="connsiteY138" fmla="*/ 2660072 h 2867891"/>
              <a:gd name="connsiteX139" fmla="*/ 86432 w 2415741"/>
              <a:gd name="connsiteY139" fmla="*/ 2680854 h 2867891"/>
              <a:gd name="connsiteX140" fmla="*/ 107214 w 2415741"/>
              <a:gd name="connsiteY140" fmla="*/ 2556163 h 2867891"/>
              <a:gd name="connsiteX141" fmla="*/ 273469 w 2415741"/>
              <a:gd name="connsiteY141" fmla="*/ 2150918 h 2867891"/>
              <a:gd name="connsiteX142" fmla="*/ 294250 w 2415741"/>
              <a:gd name="connsiteY142" fmla="*/ 2067791 h 2867891"/>
              <a:gd name="connsiteX143" fmla="*/ 283860 w 2415741"/>
              <a:gd name="connsiteY143" fmla="*/ 2005445 h 2867891"/>
              <a:gd name="connsiteX144" fmla="*/ 231905 w 2415741"/>
              <a:gd name="connsiteY144" fmla="*/ 1984663 h 2867891"/>
              <a:gd name="connsiteX145" fmla="*/ 159169 w 2415741"/>
              <a:gd name="connsiteY145" fmla="*/ 1943100 h 2867891"/>
              <a:gd name="connsiteX146" fmla="*/ 107214 w 2415741"/>
              <a:gd name="connsiteY146" fmla="*/ 1870363 h 2867891"/>
              <a:gd name="connsiteX147" fmla="*/ 242296 w 2415741"/>
              <a:gd name="connsiteY147" fmla="*/ 1704109 h 2867891"/>
              <a:gd name="connsiteX148" fmla="*/ 543632 w 2415741"/>
              <a:gd name="connsiteY148" fmla="*/ 1579418 h 2867891"/>
              <a:gd name="connsiteX149" fmla="*/ 772232 w 2415741"/>
              <a:gd name="connsiteY149" fmla="*/ 1506681 h 2867891"/>
              <a:gd name="connsiteX150" fmla="*/ 938487 w 2415741"/>
              <a:gd name="connsiteY150" fmla="*/ 1475509 h 2867891"/>
              <a:gd name="connsiteX151" fmla="*/ 948878 w 2415741"/>
              <a:gd name="connsiteY151" fmla="*/ 1527463 h 2867891"/>
              <a:gd name="connsiteX152" fmla="*/ 1177478 w 2415741"/>
              <a:gd name="connsiteY152" fmla="*/ 1652154 h 2867891"/>
              <a:gd name="connsiteX153" fmla="*/ 1291778 w 2415741"/>
              <a:gd name="connsiteY153" fmla="*/ 1579418 h 2867891"/>
              <a:gd name="connsiteX154" fmla="*/ 1302169 w 2415741"/>
              <a:gd name="connsiteY154" fmla="*/ 1548245 h 2867891"/>
              <a:gd name="connsiteX155" fmla="*/ 1219041 w 2415741"/>
              <a:gd name="connsiteY155" fmla="*/ 1517072 h 2867891"/>
              <a:gd name="connsiteX156" fmla="*/ 1208650 w 2415741"/>
              <a:gd name="connsiteY156" fmla="*/ 1589809 h 2867891"/>
              <a:gd name="connsiteX157" fmla="*/ 1333341 w 2415741"/>
              <a:gd name="connsiteY157" fmla="*/ 2015836 h 2867891"/>
              <a:gd name="connsiteX158" fmla="*/ 1416469 w 2415741"/>
              <a:gd name="connsiteY158" fmla="*/ 2109354 h 2867891"/>
              <a:gd name="connsiteX159" fmla="*/ 1447641 w 2415741"/>
              <a:gd name="connsiteY159" fmla="*/ 2098963 h 2867891"/>
              <a:gd name="connsiteX160" fmla="*/ 1468423 w 2415741"/>
              <a:gd name="connsiteY160" fmla="*/ 2067791 h 2867891"/>
              <a:gd name="connsiteX161" fmla="*/ 1582723 w 2415741"/>
              <a:gd name="connsiteY161" fmla="*/ 2088572 h 2867891"/>
              <a:gd name="connsiteX162" fmla="*/ 1665850 w 2415741"/>
              <a:gd name="connsiteY162" fmla="*/ 2057400 h 2867891"/>
              <a:gd name="connsiteX163" fmla="*/ 1676241 w 2415741"/>
              <a:gd name="connsiteY163" fmla="*/ 1963881 h 2867891"/>
              <a:gd name="connsiteX164" fmla="*/ 1707414 w 2415741"/>
              <a:gd name="connsiteY164" fmla="*/ 1932709 h 2867891"/>
              <a:gd name="connsiteX165" fmla="*/ 1821714 w 2415741"/>
              <a:gd name="connsiteY165" fmla="*/ 1943100 h 2867891"/>
              <a:gd name="connsiteX166" fmla="*/ 1832105 w 2415741"/>
              <a:gd name="connsiteY166" fmla="*/ 2026227 h 2867891"/>
              <a:gd name="connsiteX167" fmla="*/ 1541160 w 2415741"/>
              <a:gd name="connsiteY167" fmla="*/ 2286000 h 2867891"/>
              <a:gd name="connsiteX168" fmla="*/ 1426860 w 2415741"/>
              <a:gd name="connsiteY168" fmla="*/ 2493818 h 2867891"/>
              <a:gd name="connsiteX169" fmla="*/ 1125523 w 2415741"/>
              <a:gd name="connsiteY169" fmla="*/ 2763981 h 2867891"/>
              <a:gd name="connsiteX170" fmla="*/ 980050 w 2415741"/>
              <a:gd name="connsiteY170" fmla="*/ 2836718 h 2867891"/>
              <a:gd name="connsiteX171" fmla="*/ 907314 w 2415741"/>
              <a:gd name="connsiteY171" fmla="*/ 2857500 h 2867891"/>
              <a:gd name="connsiteX172" fmla="*/ 865750 w 2415741"/>
              <a:gd name="connsiteY172" fmla="*/ 2867891 h 2867891"/>
              <a:gd name="connsiteX173" fmla="*/ 1000832 w 2415741"/>
              <a:gd name="connsiteY173" fmla="*/ 2836718 h 2867891"/>
              <a:gd name="connsiteX174" fmla="*/ 1073569 w 2415741"/>
              <a:gd name="connsiteY174" fmla="*/ 2774372 h 2867891"/>
              <a:gd name="connsiteX175" fmla="*/ 1156696 w 2415741"/>
              <a:gd name="connsiteY175" fmla="*/ 2712027 h 2867891"/>
              <a:gd name="connsiteX176" fmla="*/ 1468423 w 2415741"/>
              <a:gd name="connsiteY176" fmla="*/ 2483427 h 2867891"/>
              <a:gd name="connsiteX177" fmla="*/ 1748978 w 2415741"/>
              <a:gd name="connsiteY177" fmla="*/ 2327563 h 2867891"/>
              <a:gd name="connsiteX178" fmla="*/ 1842496 w 2415741"/>
              <a:gd name="connsiteY178" fmla="*/ 2275609 h 2867891"/>
              <a:gd name="connsiteX179" fmla="*/ 1904841 w 2415741"/>
              <a:gd name="connsiteY179" fmla="*/ 2223654 h 2867891"/>
              <a:gd name="connsiteX180" fmla="*/ 2039923 w 2415741"/>
              <a:gd name="connsiteY180" fmla="*/ 2150918 h 2867891"/>
              <a:gd name="connsiteX181" fmla="*/ 2060705 w 2415741"/>
              <a:gd name="connsiteY181" fmla="*/ 2317172 h 2867891"/>
              <a:gd name="connsiteX182" fmla="*/ 2112660 w 2415741"/>
              <a:gd name="connsiteY182" fmla="*/ 2327563 h 2867891"/>
              <a:gd name="connsiteX183" fmla="*/ 2278914 w 2415741"/>
              <a:gd name="connsiteY183" fmla="*/ 2306781 h 2867891"/>
              <a:gd name="connsiteX184" fmla="*/ 2403605 w 2415741"/>
              <a:gd name="connsiteY184" fmla="*/ 2223654 h 2867891"/>
              <a:gd name="connsiteX185" fmla="*/ 2393214 w 2415741"/>
              <a:gd name="connsiteY185" fmla="*/ 2098963 h 2867891"/>
              <a:gd name="connsiteX186" fmla="*/ 2175005 w 2415741"/>
              <a:gd name="connsiteY186" fmla="*/ 1911927 h 2867891"/>
              <a:gd name="connsiteX187" fmla="*/ 1904841 w 2415741"/>
              <a:gd name="connsiteY187" fmla="*/ 1652154 h 2867891"/>
              <a:gd name="connsiteX188" fmla="*/ 1541160 w 2415741"/>
              <a:gd name="connsiteY188" fmla="*/ 831272 h 2867891"/>
              <a:gd name="connsiteX189" fmla="*/ 1478814 w 2415741"/>
              <a:gd name="connsiteY189" fmla="*/ 519545 h 2867891"/>
              <a:gd name="connsiteX190" fmla="*/ 1530769 w 2415741"/>
              <a:gd name="connsiteY190" fmla="*/ 228600 h 2867891"/>
              <a:gd name="connsiteX191" fmla="*/ 1603505 w 2415741"/>
              <a:gd name="connsiteY191" fmla="*/ 238991 h 2867891"/>
              <a:gd name="connsiteX192" fmla="*/ 1665850 w 2415741"/>
              <a:gd name="connsiteY192" fmla="*/ 363681 h 2867891"/>
              <a:gd name="connsiteX193" fmla="*/ 1738587 w 2415741"/>
              <a:gd name="connsiteY193" fmla="*/ 477981 h 2867891"/>
              <a:gd name="connsiteX194" fmla="*/ 1811323 w 2415741"/>
              <a:gd name="connsiteY194" fmla="*/ 509154 h 2867891"/>
              <a:gd name="connsiteX195" fmla="*/ 1884060 w 2415741"/>
              <a:gd name="connsiteY195" fmla="*/ 394854 h 2867891"/>
              <a:gd name="connsiteX196" fmla="*/ 2112660 w 2415741"/>
              <a:gd name="connsiteY196" fmla="*/ 270163 h 2867891"/>
              <a:gd name="connsiteX197" fmla="*/ 2164614 w 2415741"/>
              <a:gd name="connsiteY197" fmla="*/ 353291 h 2867891"/>
              <a:gd name="connsiteX198" fmla="*/ 1998360 w 2415741"/>
              <a:gd name="connsiteY198" fmla="*/ 581891 h 2867891"/>
              <a:gd name="connsiteX199" fmla="*/ 1759369 w 2415741"/>
              <a:gd name="connsiteY199" fmla="*/ 1111827 h 2867891"/>
              <a:gd name="connsiteX200" fmla="*/ 1738587 w 2415741"/>
              <a:gd name="connsiteY200" fmla="*/ 1215736 h 2867891"/>
              <a:gd name="connsiteX201" fmla="*/ 1790541 w 2415741"/>
              <a:gd name="connsiteY201" fmla="*/ 1205345 h 2867891"/>
              <a:gd name="connsiteX202" fmla="*/ 1728196 w 2415741"/>
              <a:gd name="connsiteY202" fmla="*/ 1319645 h 2867891"/>
              <a:gd name="connsiteX203" fmla="*/ 1167087 w 2415741"/>
              <a:gd name="connsiteY203" fmla="*/ 1641763 h 2867891"/>
              <a:gd name="connsiteX204" fmla="*/ 1073569 w 2415741"/>
              <a:gd name="connsiteY204" fmla="*/ 1662545 h 2867891"/>
              <a:gd name="connsiteX205" fmla="*/ 1032005 w 2415741"/>
              <a:gd name="connsiteY205" fmla="*/ 1641763 h 2867891"/>
              <a:gd name="connsiteX206" fmla="*/ 1021614 w 2415741"/>
              <a:gd name="connsiteY206" fmla="*/ 1600200 h 2867891"/>
              <a:gd name="connsiteX207" fmla="*/ 1042396 w 2415741"/>
              <a:gd name="connsiteY207" fmla="*/ 1371600 h 2867891"/>
              <a:gd name="connsiteX208" fmla="*/ 1146305 w 2415741"/>
              <a:gd name="connsiteY208" fmla="*/ 1236518 h 2867891"/>
              <a:gd name="connsiteX209" fmla="*/ 1229432 w 2415741"/>
              <a:gd name="connsiteY209" fmla="*/ 1122218 h 2867891"/>
              <a:gd name="connsiteX210" fmla="*/ 1260605 w 2415741"/>
              <a:gd name="connsiteY210" fmla="*/ 1059872 h 2867891"/>
              <a:gd name="connsiteX211" fmla="*/ 1354123 w 2415741"/>
              <a:gd name="connsiteY211" fmla="*/ 945572 h 2867891"/>
              <a:gd name="connsiteX212" fmla="*/ 1385296 w 2415741"/>
              <a:gd name="connsiteY212" fmla="*/ 872836 h 2867891"/>
              <a:gd name="connsiteX213" fmla="*/ 1426860 w 2415741"/>
              <a:gd name="connsiteY213" fmla="*/ 831272 h 2867891"/>
              <a:gd name="connsiteX214" fmla="*/ 1478814 w 2415741"/>
              <a:gd name="connsiteY214" fmla="*/ 789709 h 2867891"/>
              <a:gd name="connsiteX215" fmla="*/ 1312560 w 2415741"/>
              <a:gd name="connsiteY215" fmla="*/ 1122218 h 2867891"/>
              <a:gd name="connsiteX216" fmla="*/ 1260605 w 2415741"/>
              <a:gd name="connsiteY216" fmla="*/ 1153391 h 2867891"/>
              <a:gd name="connsiteX217" fmla="*/ 1177478 w 2415741"/>
              <a:gd name="connsiteY217" fmla="*/ 1143000 h 2867891"/>
              <a:gd name="connsiteX218" fmla="*/ 1135914 w 2415741"/>
              <a:gd name="connsiteY218" fmla="*/ 1091045 h 2867891"/>
              <a:gd name="connsiteX219" fmla="*/ 865750 w 2415741"/>
              <a:gd name="connsiteY219" fmla="*/ 831272 h 2867891"/>
              <a:gd name="connsiteX220" fmla="*/ 730669 w 2415741"/>
              <a:gd name="connsiteY220" fmla="*/ 706581 h 2867891"/>
              <a:gd name="connsiteX221" fmla="*/ 647541 w 2415741"/>
              <a:gd name="connsiteY221" fmla="*/ 623454 h 2867891"/>
              <a:gd name="connsiteX222" fmla="*/ 554023 w 2415741"/>
              <a:gd name="connsiteY222" fmla="*/ 374072 h 2867891"/>
              <a:gd name="connsiteX223" fmla="*/ 533241 w 2415741"/>
              <a:gd name="connsiteY223" fmla="*/ 238991 h 2867891"/>
              <a:gd name="connsiteX224" fmla="*/ 522850 w 2415741"/>
              <a:gd name="connsiteY224" fmla="*/ 93518 h 2867891"/>
              <a:gd name="connsiteX225" fmla="*/ 502069 w 2415741"/>
              <a:gd name="connsiteY225" fmla="*/ 0 h 2867891"/>
              <a:gd name="connsiteX226" fmla="*/ 512460 w 2415741"/>
              <a:gd name="connsiteY226" fmla="*/ 259772 h 2867891"/>
              <a:gd name="connsiteX227" fmla="*/ 564414 w 2415741"/>
              <a:gd name="connsiteY227" fmla="*/ 654627 h 2867891"/>
              <a:gd name="connsiteX228" fmla="*/ 605978 w 2415741"/>
              <a:gd name="connsiteY228" fmla="*/ 1070263 h 2867891"/>
              <a:gd name="connsiteX229" fmla="*/ 595587 w 2415741"/>
              <a:gd name="connsiteY229" fmla="*/ 1527463 h 2867891"/>
              <a:gd name="connsiteX230" fmla="*/ 564414 w 2415741"/>
              <a:gd name="connsiteY230" fmla="*/ 1610591 h 2867891"/>
              <a:gd name="connsiteX231" fmla="*/ 450114 w 2415741"/>
              <a:gd name="connsiteY231" fmla="*/ 1631372 h 2867891"/>
              <a:gd name="connsiteX232" fmla="*/ 335814 w 2415741"/>
              <a:gd name="connsiteY232" fmla="*/ 1641763 h 2867891"/>
              <a:gd name="connsiteX233" fmla="*/ 221514 w 2415741"/>
              <a:gd name="connsiteY233" fmla="*/ 1631372 h 2867891"/>
              <a:gd name="connsiteX234" fmla="*/ 138387 w 2415741"/>
              <a:gd name="connsiteY234" fmla="*/ 1579418 h 2867891"/>
              <a:gd name="connsiteX235" fmla="*/ 107214 w 2415741"/>
              <a:gd name="connsiteY235" fmla="*/ 1558636 h 2867891"/>
              <a:gd name="connsiteX236" fmla="*/ 76041 w 2415741"/>
              <a:gd name="connsiteY236" fmla="*/ 1527463 h 2867891"/>
              <a:gd name="connsiteX237" fmla="*/ 55260 w 2415741"/>
              <a:gd name="connsiteY237" fmla="*/ 1496291 h 2867891"/>
              <a:gd name="connsiteX238" fmla="*/ 24087 w 2415741"/>
              <a:gd name="connsiteY238" fmla="*/ 1454727 h 2867891"/>
              <a:gd name="connsiteX239" fmla="*/ 3305 w 2415741"/>
              <a:gd name="connsiteY239" fmla="*/ 1423554 h 2867891"/>
              <a:gd name="connsiteX240" fmla="*/ 190341 w 2415741"/>
              <a:gd name="connsiteY240" fmla="*/ 1475509 h 2867891"/>
              <a:gd name="connsiteX241" fmla="*/ 543632 w 2415741"/>
              <a:gd name="connsiteY241" fmla="*/ 1631372 h 2867891"/>
              <a:gd name="connsiteX242" fmla="*/ 730669 w 2415741"/>
              <a:gd name="connsiteY242" fmla="*/ 1808018 h 2867891"/>
              <a:gd name="connsiteX243" fmla="*/ 855360 w 2415741"/>
              <a:gd name="connsiteY243" fmla="*/ 1963881 h 2867891"/>
              <a:gd name="connsiteX244" fmla="*/ 917705 w 2415741"/>
              <a:gd name="connsiteY244" fmla="*/ 2067791 h 2867891"/>
              <a:gd name="connsiteX245" fmla="*/ 948878 w 2415741"/>
              <a:gd name="connsiteY245" fmla="*/ 2109354 h 2867891"/>
              <a:gd name="connsiteX246" fmla="*/ 959269 w 2415741"/>
              <a:gd name="connsiteY246" fmla="*/ 2140527 h 2867891"/>
              <a:gd name="connsiteX247" fmla="*/ 896923 w 2415741"/>
              <a:gd name="connsiteY247" fmla="*/ 2182091 h 2867891"/>
              <a:gd name="connsiteX248" fmla="*/ 782623 w 2415741"/>
              <a:gd name="connsiteY248" fmla="*/ 2119745 h 2867891"/>
              <a:gd name="connsiteX249" fmla="*/ 741060 w 2415741"/>
              <a:gd name="connsiteY249" fmla="*/ 2109354 h 2867891"/>
              <a:gd name="connsiteX250" fmla="*/ 709887 w 2415741"/>
              <a:gd name="connsiteY250" fmla="*/ 2098963 h 2867891"/>
              <a:gd name="connsiteX251" fmla="*/ 616369 w 2415741"/>
              <a:gd name="connsiteY251" fmla="*/ 2088572 h 2867891"/>
              <a:gd name="connsiteX252" fmla="*/ 554023 w 2415741"/>
              <a:gd name="connsiteY252" fmla="*/ 2078181 h 2867891"/>
              <a:gd name="connsiteX253" fmla="*/ 990441 w 2415741"/>
              <a:gd name="connsiteY253" fmla="*/ 1808018 h 2867891"/>
              <a:gd name="connsiteX254" fmla="*/ 1177478 w 2415741"/>
              <a:gd name="connsiteY254" fmla="*/ 1662545 h 2867891"/>
              <a:gd name="connsiteX255" fmla="*/ 1447641 w 2415741"/>
              <a:gd name="connsiteY255" fmla="*/ 1402772 h 2867891"/>
              <a:gd name="connsiteX256" fmla="*/ 1676241 w 2415741"/>
              <a:gd name="connsiteY256" fmla="*/ 1267691 h 2867891"/>
              <a:gd name="connsiteX257" fmla="*/ 1790541 w 2415741"/>
              <a:gd name="connsiteY257" fmla="*/ 1226127 h 2867891"/>
              <a:gd name="connsiteX258" fmla="*/ 1842496 w 2415741"/>
              <a:gd name="connsiteY258" fmla="*/ 1215736 h 28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2415741" h="2867891">
                <a:moveTo>
                  <a:pt x="1094350" y="1122218"/>
                </a:moveTo>
                <a:cubicBezTo>
                  <a:pt x="1156696" y="1115291"/>
                  <a:pt x="1220198" y="1115253"/>
                  <a:pt x="1281387" y="1101436"/>
                </a:cubicBezTo>
                <a:cubicBezTo>
                  <a:pt x="1404789" y="1073571"/>
                  <a:pt x="1454418" y="1026516"/>
                  <a:pt x="1551550" y="945572"/>
                </a:cubicBezTo>
                <a:cubicBezTo>
                  <a:pt x="1591106" y="912608"/>
                  <a:pt x="1631516" y="880036"/>
                  <a:pt x="1665850" y="841663"/>
                </a:cubicBezTo>
                <a:cubicBezTo>
                  <a:pt x="1690832" y="813743"/>
                  <a:pt x="1706040" y="778357"/>
                  <a:pt x="1728196" y="748145"/>
                </a:cubicBezTo>
                <a:cubicBezTo>
                  <a:pt x="1744193" y="726330"/>
                  <a:pt x="1762832" y="706582"/>
                  <a:pt x="1780150" y="685800"/>
                </a:cubicBezTo>
                <a:cubicBezTo>
                  <a:pt x="1787077" y="668482"/>
                  <a:pt x="1800932" y="652497"/>
                  <a:pt x="1800932" y="633845"/>
                </a:cubicBezTo>
                <a:cubicBezTo>
                  <a:pt x="1800932" y="615193"/>
                  <a:pt x="1798790" y="582557"/>
                  <a:pt x="1780150" y="581891"/>
                </a:cubicBezTo>
                <a:cubicBezTo>
                  <a:pt x="1592945" y="575205"/>
                  <a:pt x="1406077" y="602672"/>
                  <a:pt x="1219041" y="613063"/>
                </a:cubicBezTo>
                <a:cubicBezTo>
                  <a:pt x="1055416" y="698432"/>
                  <a:pt x="865217" y="788716"/>
                  <a:pt x="720278" y="904009"/>
                </a:cubicBezTo>
                <a:cubicBezTo>
                  <a:pt x="647443" y="961946"/>
                  <a:pt x="582431" y="1029939"/>
                  <a:pt x="522850" y="1101436"/>
                </a:cubicBezTo>
                <a:cubicBezTo>
                  <a:pt x="430693" y="1212024"/>
                  <a:pt x="394644" y="1307879"/>
                  <a:pt x="335814" y="1433945"/>
                </a:cubicBezTo>
                <a:cubicBezTo>
                  <a:pt x="329555" y="1471497"/>
                  <a:pt x="280382" y="1724540"/>
                  <a:pt x="283860" y="1808018"/>
                </a:cubicBezTo>
                <a:cubicBezTo>
                  <a:pt x="285614" y="1850118"/>
                  <a:pt x="283735" y="1896124"/>
                  <a:pt x="304641" y="1932709"/>
                </a:cubicBezTo>
                <a:cubicBezTo>
                  <a:pt x="315509" y="1951729"/>
                  <a:pt x="346205" y="1946564"/>
                  <a:pt x="366987" y="1953491"/>
                </a:cubicBezTo>
                <a:cubicBezTo>
                  <a:pt x="436260" y="1946564"/>
                  <a:pt x="509881" y="1957841"/>
                  <a:pt x="574805" y="1932709"/>
                </a:cubicBezTo>
                <a:cubicBezTo>
                  <a:pt x="622824" y="1914121"/>
                  <a:pt x="652696" y="1865209"/>
                  <a:pt x="689105" y="1828800"/>
                </a:cubicBezTo>
                <a:cubicBezTo>
                  <a:pt x="748368" y="1769537"/>
                  <a:pt x="779753" y="1728751"/>
                  <a:pt x="813796" y="1652154"/>
                </a:cubicBezTo>
                <a:cubicBezTo>
                  <a:pt x="827141" y="1622127"/>
                  <a:pt x="834578" y="1589809"/>
                  <a:pt x="844969" y="1558636"/>
                </a:cubicBezTo>
                <a:cubicBezTo>
                  <a:pt x="834578" y="1468581"/>
                  <a:pt x="838700" y="1375636"/>
                  <a:pt x="813796" y="1288472"/>
                </a:cubicBezTo>
                <a:cubicBezTo>
                  <a:pt x="802947" y="1250500"/>
                  <a:pt x="770414" y="1221372"/>
                  <a:pt x="741060" y="1194954"/>
                </a:cubicBezTo>
                <a:cubicBezTo>
                  <a:pt x="671831" y="1132648"/>
                  <a:pt x="591076" y="1086051"/>
                  <a:pt x="502069" y="1059872"/>
                </a:cubicBezTo>
                <a:cubicBezTo>
                  <a:pt x="478572" y="1052961"/>
                  <a:pt x="453578" y="1052945"/>
                  <a:pt x="429332" y="1049481"/>
                </a:cubicBezTo>
                <a:cubicBezTo>
                  <a:pt x="418941" y="1052945"/>
                  <a:pt x="405002" y="1051319"/>
                  <a:pt x="398160" y="1059872"/>
                </a:cubicBezTo>
                <a:cubicBezTo>
                  <a:pt x="368342" y="1097145"/>
                  <a:pt x="408611" y="1177686"/>
                  <a:pt x="429332" y="1194954"/>
                </a:cubicBezTo>
                <a:cubicBezTo>
                  <a:pt x="450785" y="1212831"/>
                  <a:pt x="484751" y="1201881"/>
                  <a:pt x="512460" y="1205345"/>
                </a:cubicBezTo>
                <a:cubicBezTo>
                  <a:pt x="536705" y="1201881"/>
                  <a:pt x="565059" y="1208895"/>
                  <a:pt x="585196" y="1194954"/>
                </a:cubicBezTo>
                <a:cubicBezTo>
                  <a:pt x="613674" y="1175239"/>
                  <a:pt x="629980" y="1141681"/>
                  <a:pt x="647541" y="1111827"/>
                </a:cubicBezTo>
                <a:cubicBezTo>
                  <a:pt x="693264" y="1034098"/>
                  <a:pt x="689952" y="1009513"/>
                  <a:pt x="709887" y="924791"/>
                </a:cubicBezTo>
                <a:cubicBezTo>
                  <a:pt x="716429" y="896988"/>
                  <a:pt x="723742" y="869372"/>
                  <a:pt x="730669" y="841663"/>
                </a:cubicBezTo>
                <a:cubicBezTo>
                  <a:pt x="716559" y="686453"/>
                  <a:pt x="768501" y="617402"/>
                  <a:pt x="637150" y="561109"/>
                </a:cubicBezTo>
                <a:cubicBezTo>
                  <a:pt x="614639" y="551461"/>
                  <a:pt x="588659" y="554182"/>
                  <a:pt x="564414" y="550718"/>
                </a:cubicBezTo>
                <a:cubicBezTo>
                  <a:pt x="540169" y="557645"/>
                  <a:pt x="513061" y="558136"/>
                  <a:pt x="491678" y="571500"/>
                </a:cubicBezTo>
                <a:cubicBezTo>
                  <a:pt x="477376" y="580439"/>
                  <a:pt x="478271" y="624907"/>
                  <a:pt x="491678" y="633845"/>
                </a:cubicBezTo>
                <a:cubicBezTo>
                  <a:pt x="516301" y="650261"/>
                  <a:pt x="548693" y="651092"/>
                  <a:pt x="574805" y="665018"/>
                </a:cubicBezTo>
                <a:cubicBezTo>
                  <a:pt x="601095" y="679039"/>
                  <a:pt x="622350" y="701062"/>
                  <a:pt x="647541" y="716972"/>
                </a:cubicBezTo>
                <a:cubicBezTo>
                  <a:pt x="758145" y="786827"/>
                  <a:pt x="845251" y="828998"/>
                  <a:pt x="969660" y="883227"/>
                </a:cubicBezTo>
                <a:cubicBezTo>
                  <a:pt x="1038054" y="913040"/>
                  <a:pt x="1106472" y="943449"/>
                  <a:pt x="1177478" y="966354"/>
                </a:cubicBezTo>
                <a:cubicBezTo>
                  <a:pt x="1214333" y="978243"/>
                  <a:pt x="1253678" y="980209"/>
                  <a:pt x="1291778" y="987136"/>
                </a:cubicBezTo>
                <a:cubicBezTo>
                  <a:pt x="1309096" y="980209"/>
                  <a:pt x="1356921" y="979543"/>
                  <a:pt x="1343732" y="966354"/>
                </a:cubicBezTo>
                <a:cubicBezTo>
                  <a:pt x="1321152" y="943774"/>
                  <a:pt x="1281279" y="952968"/>
                  <a:pt x="1250214" y="945572"/>
                </a:cubicBezTo>
                <a:cubicBezTo>
                  <a:pt x="1208536" y="935649"/>
                  <a:pt x="1167300" y="923895"/>
                  <a:pt x="1125523" y="914400"/>
                </a:cubicBezTo>
                <a:cubicBezTo>
                  <a:pt x="1091079" y="906572"/>
                  <a:pt x="1056179" y="900895"/>
                  <a:pt x="1021614" y="893618"/>
                </a:cubicBezTo>
                <a:cubicBezTo>
                  <a:pt x="990366" y="887039"/>
                  <a:pt x="959269" y="879763"/>
                  <a:pt x="928096" y="872836"/>
                </a:cubicBezTo>
                <a:cubicBezTo>
                  <a:pt x="886532" y="879763"/>
                  <a:pt x="839291" y="871534"/>
                  <a:pt x="803405" y="893618"/>
                </a:cubicBezTo>
                <a:cubicBezTo>
                  <a:pt x="785462" y="904660"/>
                  <a:pt x="791264" y="934967"/>
                  <a:pt x="793014" y="955963"/>
                </a:cubicBezTo>
                <a:cubicBezTo>
                  <a:pt x="798263" y="1018950"/>
                  <a:pt x="806823" y="1082226"/>
                  <a:pt x="824187" y="1143000"/>
                </a:cubicBezTo>
                <a:cubicBezTo>
                  <a:pt x="834825" y="1180235"/>
                  <a:pt x="853758" y="1215309"/>
                  <a:pt x="876141" y="1246909"/>
                </a:cubicBezTo>
                <a:cubicBezTo>
                  <a:pt x="986033" y="1402051"/>
                  <a:pt x="1087329" y="1457438"/>
                  <a:pt x="1219041" y="1610591"/>
                </a:cubicBezTo>
                <a:cubicBezTo>
                  <a:pt x="1301249" y="1706182"/>
                  <a:pt x="1447641" y="1911927"/>
                  <a:pt x="1447641" y="1911927"/>
                </a:cubicBezTo>
                <a:cubicBezTo>
                  <a:pt x="1454568" y="1932709"/>
                  <a:pt x="1478219" y="1954679"/>
                  <a:pt x="1468423" y="1974272"/>
                </a:cubicBezTo>
                <a:cubicBezTo>
                  <a:pt x="1458627" y="1993865"/>
                  <a:pt x="1427984" y="1995054"/>
                  <a:pt x="1406078" y="1995054"/>
                </a:cubicBezTo>
                <a:cubicBezTo>
                  <a:pt x="1357095" y="1995054"/>
                  <a:pt x="1309096" y="1981199"/>
                  <a:pt x="1260605" y="1974272"/>
                </a:cubicBezTo>
                <a:cubicBezTo>
                  <a:pt x="1215578" y="1953490"/>
                  <a:pt x="1171450" y="1930638"/>
                  <a:pt x="1125523" y="1911927"/>
                </a:cubicBezTo>
                <a:cubicBezTo>
                  <a:pt x="1074837" y="1891277"/>
                  <a:pt x="901949" y="1831976"/>
                  <a:pt x="844969" y="1818409"/>
                </a:cubicBezTo>
                <a:cubicBezTo>
                  <a:pt x="817803" y="1811941"/>
                  <a:pt x="789550" y="1811482"/>
                  <a:pt x="761841" y="1808018"/>
                </a:cubicBezTo>
                <a:cubicBezTo>
                  <a:pt x="747987" y="1811482"/>
                  <a:pt x="725903" y="1805283"/>
                  <a:pt x="720278" y="1818409"/>
                </a:cubicBezTo>
                <a:cubicBezTo>
                  <a:pt x="711979" y="1837774"/>
                  <a:pt x="709601" y="1880754"/>
                  <a:pt x="730669" y="1880754"/>
                </a:cubicBezTo>
                <a:cubicBezTo>
                  <a:pt x="760059" y="1880754"/>
                  <a:pt x="772232" y="1839191"/>
                  <a:pt x="793014" y="1818409"/>
                </a:cubicBezTo>
                <a:cubicBezTo>
                  <a:pt x="796478" y="1794163"/>
                  <a:pt x="797732" y="1769498"/>
                  <a:pt x="803405" y="1745672"/>
                </a:cubicBezTo>
                <a:cubicBezTo>
                  <a:pt x="815086" y="1696612"/>
                  <a:pt x="835079" y="1649652"/>
                  <a:pt x="844969" y="1600200"/>
                </a:cubicBezTo>
                <a:cubicBezTo>
                  <a:pt x="853337" y="1558361"/>
                  <a:pt x="865529" y="1486232"/>
                  <a:pt x="886532" y="1454727"/>
                </a:cubicBezTo>
                <a:lnTo>
                  <a:pt x="907314" y="1423554"/>
                </a:lnTo>
                <a:cubicBezTo>
                  <a:pt x="910778" y="1437409"/>
                  <a:pt x="916519" y="1450886"/>
                  <a:pt x="917705" y="1465118"/>
                </a:cubicBezTo>
                <a:cubicBezTo>
                  <a:pt x="924684" y="1548863"/>
                  <a:pt x="885551" y="1678582"/>
                  <a:pt x="980050" y="1735281"/>
                </a:cubicBezTo>
                <a:cubicBezTo>
                  <a:pt x="1028033" y="1764071"/>
                  <a:pt x="1083959" y="1776845"/>
                  <a:pt x="1135914" y="1797627"/>
                </a:cubicBezTo>
                <a:cubicBezTo>
                  <a:pt x="1243287" y="1787236"/>
                  <a:pt x="1354707" y="1797451"/>
                  <a:pt x="1458032" y="1766454"/>
                </a:cubicBezTo>
                <a:cubicBezTo>
                  <a:pt x="1500258" y="1753786"/>
                  <a:pt x="1521336" y="1705038"/>
                  <a:pt x="1551550" y="1672936"/>
                </a:cubicBezTo>
                <a:cubicBezTo>
                  <a:pt x="1603671" y="1617557"/>
                  <a:pt x="1629006" y="1588870"/>
                  <a:pt x="1665850" y="1527463"/>
                </a:cubicBezTo>
                <a:cubicBezTo>
                  <a:pt x="1673819" y="1514181"/>
                  <a:pt x="1679705" y="1499754"/>
                  <a:pt x="1686632" y="1485900"/>
                </a:cubicBezTo>
                <a:cubicBezTo>
                  <a:pt x="1690096" y="1472045"/>
                  <a:pt x="1697023" y="1458617"/>
                  <a:pt x="1697023" y="1444336"/>
                </a:cubicBezTo>
                <a:cubicBezTo>
                  <a:pt x="1697023" y="1430055"/>
                  <a:pt x="1692258" y="1415898"/>
                  <a:pt x="1686632" y="1402772"/>
                </a:cubicBezTo>
                <a:cubicBezTo>
                  <a:pt x="1681713" y="1391294"/>
                  <a:pt x="1675332" y="1379727"/>
                  <a:pt x="1665850" y="1371600"/>
                </a:cubicBezTo>
                <a:cubicBezTo>
                  <a:pt x="1636121" y="1346118"/>
                  <a:pt x="1597350" y="1333809"/>
                  <a:pt x="1561941" y="1319645"/>
                </a:cubicBezTo>
                <a:cubicBezTo>
                  <a:pt x="1551550" y="1323109"/>
                  <a:pt x="1530769" y="1340989"/>
                  <a:pt x="1530769" y="1330036"/>
                </a:cubicBezTo>
                <a:cubicBezTo>
                  <a:pt x="1530769" y="1309840"/>
                  <a:pt x="1553478" y="1296418"/>
                  <a:pt x="1561941" y="1278081"/>
                </a:cubicBezTo>
                <a:cubicBezTo>
                  <a:pt x="1574342" y="1251211"/>
                  <a:pt x="1580970" y="1221941"/>
                  <a:pt x="1593114" y="1194954"/>
                </a:cubicBezTo>
                <a:cubicBezTo>
                  <a:pt x="1612184" y="1152577"/>
                  <a:pt x="1634678" y="1111827"/>
                  <a:pt x="1655460" y="1070263"/>
                </a:cubicBezTo>
                <a:cubicBezTo>
                  <a:pt x="1658923" y="1167245"/>
                  <a:pt x="1656862" y="1264582"/>
                  <a:pt x="1665850" y="1361209"/>
                </a:cubicBezTo>
                <a:cubicBezTo>
                  <a:pt x="1670757" y="1413965"/>
                  <a:pt x="1697023" y="1517072"/>
                  <a:pt x="1697023" y="1517072"/>
                </a:cubicBezTo>
                <a:cubicBezTo>
                  <a:pt x="1690096" y="1551708"/>
                  <a:pt x="1693892" y="1590385"/>
                  <a:pt x="1676241" y="1620981"/>
                </a:cubicBezTo>
                <a:cubicBezTo>
                  <a:pt x="1604105" y="1746018"/>
                  <a:pt x="1494840" y="1836540"/>
                  <a:pt x="1374905" y="1911927"/>
                </a:cubicBezTo>
                <a:cubicBezTo>
                  <a:pt x="1311943" y="1951503"/>
                  <a:pt x="1241247" y="1977574"/>
                  <a:pt x="1177478" y="2015836"/>
                </a:cubicBezTo>
                <a:cubicBezTo>
                  <a:pt x="1100080" y="2062275"/>
                  <a:pt x="1046519" y="2113540"/>
                  <a:pt x="980050" y="2171700"/>
                </a:cubicBezTo>
                <a:cubicBezTo>
                  <a:pt x="882499" y="2399324"/>
                  <a:pt x="1007182" y="2117440"/>
                  <a:pt x="917705" y="2296391"/>
                </a:cubicBezTo>
                <a:cubicBezTo>
                  <a:pt x="912807" y="2306187"/>
                  <a:pt x="896923" y="2331027"/>
                  <a:pt x="907314" y="2327563"/>
                </a:cubicBezTo>
                <a:cubicBezTo>
                  <a:pt x="925902" y="2321367"/>
                  <a:pt x="931866" y="2295721"/>
                  <a:pt x="948878" y="2286000"/>
                </a:cubicBezTo>
                <a:cubicBezTo>
                  <a:pt x="981267" y="2267492"/>
                  <a:pt x="1017553" y="2256691"/>
                  <a:pt x="1052787" y="2244436"/>
                </a:cubicBezTo>
                <a:cubicBezTo>
                  <a:pt x="1148557" y="2211124"/>
                  <a:pt x="1182549" y="2204202"/>
                  <a:pt x="1270996" y="2182091"/>
                </a:cubicBezTo>
                <a:cubicBezTo>
                  <a:pt x="1291778" y="2171700"/>
                  <a:pt x="1311299" y="2158266"/>
                  <a:pt x="1333341" y="2150918"/>
                </a:cubicBezTo>
                <a:cubicBezTo>
                  <a:pt x="1353328" y="2144255"/>
                  <a:pt x="1375027" y="2144659"/>
                  <a:pt x="1395687" y="2140527"/>
                </a:cubicBezTo>
                <a:cubicBezTo>
                  <a:pt x="1409690" y="2137726"/>
                  <a:pt x="1423396" y="2133600"/>
                  <a:pt x="1437250" y="2130136"/>
                </a:cubicBezTo>
                <a:cubicBezTo>
                  <a:pt x="1454568" y="2137063"/>
                  <a:pt x="1470559" y="2150427"/>
                  <a:pt x="1489205" y="2150918"/>
                </a:cubicBezTo>
                <a:cubicBezTo>
                  <a:pt x="1603518" y="2153926"/>
                  <a:pt x="1734049" y="2199361"/>
                  <a:pt x="1832105" y="2140527"/>
                </a:cubicBezTo>
                <a:cubicBezTo>
                  <a:pt x="1883376" y="2109764"/>
                  <a:pt x="1814781" y="2022047"/>
                  <a:pt x="1800932" y="1963881"/>
                </a:cubicBezTo>
                <a:cubicBezTo>
                  <a:pt x="1796781" y="1946447"/>
                  <a:pt x="1754658" y="1880587"/>
                  <a:pt x="1748978" y="1870363"/>
                </a:cubicBezTo>
                <a:cubicBezTo>
                  <a:pt x="1728173" y="1832913"/>
                  <a:pt x="1723932" y="1818139"/>
                  <a:pt x="1707414" y="1776845"/>
                </a:cubicBezTo>
                <a:cubicBezTo>
                  <a:pt x="1703950" y="1752600"/>
                  <a:pt x="1700061" y="1728411"/>
                  <a:pt x="1697023" y="1704109"/>
                </a:cubicBezTo>
                <a:cubicBezTo>
                  <a:pt x="1693133" y="1672987"/>
                  <a:pt x="1691788" y="1641529"/>
                  <a:pt x="1686632" y="1610591"/>
                </a:cubicBezTo>
                <a:cubicBezTo>
                  <a:pt x="1681382" y="1579092"/>
                  <a:pt x="1672777" y="1548245"/>
                  <a:pt x="1665850" y="1517072"/>
                </a:cubicBezTo>
                <a:cubicBezTo>
                  <a:pt x="1669314" y="1465118"/>
                  <a:pt x="1665514" y="1412162"/>
                  <a:pt x="1676241" y="1361209"/>
                </a:cubicBezTo>
                <a:cubicBezTo>
                  <a:pt x="1679809" y="1344262"/>
                  <a:pt x="1690508" y="1323402"/>
                  <a:pt x="1707414" y="1319645"/>
                </a:cubicBezTo>
                <a:cubicBezTo>
                  <a:pt x="1728799" y="1314893"/>
                  <a:pt x="1748978" y="1333500"/>
                  <a:pt x="1769760" y="1340427"/>
                </a:cubicBezTo>
                <a:cubicBezTo>
                  <a:pt x="1798659" y="1677592"/>
                  <a:pt x="1688174" y="1675009"/>
                  <a:pt x="1884060" y="1735281"/>
                </a:cubicBezTo>
                <a:cubicBezTo>
                  <a:pt x="1900940" y="1740475"/>
                  <a:pt x="1918696" y="1742208"/>
                  <a:pt x="1936014" y="1745672"/>
                </a:cubicBezTo>
                <a:cubicBezTo>
                  <a:pt x="1970650" y="1738745"/>
                  <a:pt x="2010211" y="1743992"/>
                  <a:pt x="2039923" y="1724891"/>
                </a:cubicBezTo>
                <a:cubicBezTo>
                  <a:pt x="2070609" y="1705164"/>
                  <a:pt x="2104639" y="1582699"/>
                  <a:pt x="2112660" y="1558636"/>
                </a:cubicBezTo>
                <a:cubicBezTo>
                  <a:pt x="2124588" y="1463201"/>
                  <a:pt x="2141776" y="1376848"/>
                  <a:pt x="2102269" y="1278081"/>
                </a:cubicBezTo>
                <a:cubicBezTo>
                  <a:pt x="2089405" y="1245922"/>
                  <a:pt x="2047960" y="1234949"/>
                  <a:pt x="2019141" y="1215736"/>
                </a:cubicBezTo>
                <a:cubicBezTo>
                  <a:pt x="1983119" y="1191722"/>
                  <a:pt x="1878918" y="1129832"/>
                  <a:pt x="1832105" y="1111827"/>
                </a:cubicBezTo>
                <a:cubicBezTo>
                  <a:pt x="1815621" y="1105487"/>
                  <a:pt x="1797468" y="1104900"/>
                  <a:pt x="1780150" y="1101436"/>
                </a:cubicBezTo>
                <a:cubicBezTo>
                  <a:pt x="1790541" y="1097972"/>
                  <a:pt x="1804598" y="1099691"/>
                  <a:pt x="1811323" y="1091045"/>
                </a:cubicBezTo>
                <a:cubicBezTo>
                  <a:pt x="1857386" y="1031821"/>
                  <a:pt x="1856249" y="984080"/>
                  <a:pt x="1873669" y="914400"/>
                </a:cubicBezTo>
                <a:cubicBezTo>
                  <a:pt x="1879785" y="889937"/>
                  <a:pt x="1886929" y="865731"/>
                  <a:pt x="1894450" y="841663"/>
                </a:cubicBezTo>
                <a:cubicBezTo>
                  <a:pt x="1904251" y="810300"/>
                  <a:pt x="1925623" y="748145"/>
                  <a:pt x="1925623" y="748145"/>
                </a:cubicBezTo>
                <a:cubicBezTo>
                  <a:pt x="1915232" y="716972"/>
                  <a:pt x="1911356" y="682803"/>
                  <a:pt x="1894450" y="654627"/>
                </a:cubicBezTo>
                <a:cubicBezTo>
                  <a:pt x="1888815" y="645235"/>
                  <a:pt x="1857203" y="653349"/>
                  <a:pt x="1863278" y="644236"/>
                </a:cubicBezTo>
                <a:cubicBezTo>
                  <a:pt x="1873624" y="628717"/>
                  <a:pt x="1896864" y="626695"/>
                  <a:pt x="1915232" y="623454"/>
                </a:cubicBezTo>
                <a:cubicBezTo>
                  <a:pt x="1956305" y="616206"/>
                  <a:pt x="1998359" y="616527"/>
                  <a:pt x="2039923" y="613063"/>
                </a:cubicBezTo>
                <a:cubicBezTo>
                  <a:pt x="2050314" y="609599"/>
                  <a:pt x="2061299" y="607570"/>
                  <a:pt x="2071096" y="602672"/>
                </a:cubicBezTo>
                <a:cubicBezTo>
                  <a:pt x="2106530" y="584955"/>
                  <a:pt x="2135275" y="564353"/>
                  <a:pt x="2060705" y="529936"/>
                </a:cubicBezTo>
                <a:cubicBezTo>
                  <a:pt x="2032227" y="516792"/>
                  <a:pt x="1998204" y="524198"/>
                  <a:pt x="1967187" y="519545"/>
                </a:cubicBezTo>
                <a:cubicBezTo>
                  <a:pt x="1928891" y="513801"/>
                  <a:pt x="1891419" y="502616"/>
                  <a:pt x="1852887" y="498763"/>
                </a:cubicBezTo>
                <a:cubicBezTo>
                  <a:pt x="1752702" y="488744"/>
                  <a:pt x="1651898" y="486206"/>
                  <a:pt x="1551550" y="477981"/>
                </a:cubicBezTo>
                <a:cubicBezTo>
                  <a:pt x="1440600" y="468887"/>
                  <a:pt x="1330125" y="454093"/>
                  <a:pt x="1219041" y="446809"/>
                </a:cubicBezTo>
                <a:cubicBezTo>
                  <a:pt x="1118751" y="440233"/>
                  <a:pt x="1018115" y="440784"/>
                  <a:pt x="917705" y="436418"/>
                </a:cubicBezTo>
                <a:cubicBezTo>
                  <a:pt x="858777" y="433856"/>
                  <a:pt x="799942" y="429491"/>
                  <a:pt x="741060" y="426027"/>
                </a:cubicBezTo>
                <a:cubicBezTo>
                  <a:pt x="692569" y="429491"/>
                  <a:pt x="639069" y="414677"/>
                  <a:pt x="595587" y="436418"/>
                </a:cubicBezTo>
                <a:cubicBezTo>
                  <a:pt x="578904" y="444759"/>
                  <a:pt x="607115" y="472177"/>
                  <a:pt x="616369" y="488372"/>
                </a:cubicBezTo>
                <a:cubicBezTo>
                  <a:pt x="634957" y="520901"/>
                  <a:pt x="655310" y="552636"/>
                  <a:pt x="678714" y="581891"/>
                </a:cubicBezTo>
                <a:cubicBezTo>
                  <a:pt x="720360" y="633949"/>
                  <a:pt x="796687" y="688737"/>
                  <a:pt x="844969" y="727363"/>
                </a:cubicBezTo>
                <a:lnTo>
                  <a:pt x="896923" y="768927"/>
                </a:lnTo>
                <a:cubicBezTo>
                  <a:pt x="944765" y="852649"/>
                  <a:pt x="987209" y="922465"/>
                  <a:pt x="1021614" y="1018309"/>
                </a:cubicBezTo>
                <a:cubicBezTo>
                  <a:pt x="1081123" y="1184084"/>
                  <a:pt x="1082543" y="1236989"/>
                  <a:pt x="1104741" y="1392381"/>
                </a:cubicBezTo>
                <a:cubicBezTo>
                  <a:pt x="1103169" y="1434814"/>
                  <a:pt x="1096464" y="1716318"/>
                  <a:pt x="1083960" y="1808018"/>
                </a:cubicBezTo>
                <a:cubicBezTo>
                  <a:pt x="1079646" y="1839658"/>
                  <a:pt x="1067493" y="1869896"/>
                  <a:pt x="1063178" y="1901536"/>
                </a:cubicBezTo>
                <a:cubicBezTo>
                  <a:pt x="1046692" y="2022434"/>
                  <a:pt x="1057692" y="2148657"/>
                  <a:pt x="1021614" y="2265218"/>
                </a:cubicBezTo>
                <a:cubicBezTo>
                  <a:pt x="1009937" y="2302944"/>
                  <a:pt x="962339" y="2318282"/>
                  <a:pt x="928096" y="2337954"/>
                </a:cubicBezTo>
                <a:cubicBezTo>
                  <a:pt x="738306" y="2446982"/>
                  <a:pt x="430582" y="2618281"/>
                  <a:pt x="200732" y="2660072"/>
                </a:cubicBezTo>
                <a:lnTo>
                  <a:pt x="86432" y="2680854"/>
                </a:lnTo>
                <a:cubicBezTo>
                  <a:pt x="27564" y="2621984"/>
                  <a:pt x="54144" y="2668547"/>
                  <a:pt x="107214" y="2556163"/>
                </a:cubicBezTo>
                <a:cubicBezTo>
                  <a:pt x="186834" y="2387557"/>
                  <a:pt x="226456" y="2307630"/>
                  <a:pt x="273469" y="2150918"/>
                </a:cubicBezTo>
                <a:cubicBezTo>
                  <a:pt x="281676" y="2123561"/>
                  <a:pt x="287323" y="2095500"/>
                  <a:pt x="294250" y="2067791"/>
                </a:cubicBezTo>
                <a:cubicBezTo>
                  <a:pt x="290787" y="2047009"/>
                  <a:pt x="296501" y="2022300"/>
                  <a:pt x="283860" y="2005445"/>
                </a:cubicBezTo>
                <a:cubicBezTo>
                  <a:pt x="272669" y="1990523"/>
                  <a:pt x="248588" y="1993005"/>
                  <a:pt x="231905" y="1984663"/>
                </a:cubicBezTo>
                <a:cubicBezTo>
                  <a:pt x="206929" y="1972175"/>
                  <a:pt x="183414" y="1956954"/>
                  <a:pt x="159169" y="1943100"/>
                </a:cubicBezTo>
                <a:cubicBezTo>
                  <a:pt x="141851" y="1918854"/>
                  <a:pt x="105464" y="1900107"/>
                  <a:pt x="107214" y="1870363"/>
                </a:cubicBezTo>
                <a:cubicBezTo>
                  <a:pt x="110445" y="1815432"/>
                  <a:pt x="198614" y="1732374"/>
                  <a:pt x="242296" y="1704109"/>
                </a:cubicBezTo>
                <a:cubicBezTo>
                  <a:pt x="317361" y="1655537"/>
                  <a:pt x="475713" y="1602610"/>
                  <a:pt x="543632" y="1579418"/>
                </a:cubicBezTo>
                <a:cubicBezTo>
                  <a:pt x="619306" y="1553578"/>
                  <a:pt x="695254" y="1528331"/>
                  <a:pt x="772232" y="1506681"/>
                </a:cubicBezTo>
                <a:cubicBezTo>
                  <a:pt x="808462" y="1496491"/>
                  <a:pt x="893991" y="1482925"/>
                  <a:pt x="938487" y="1475509"/>
                </a:cubicBezTo>
                <a:cubicBezTo>
                  <a:pt x="941951" y="1492827"/>
                  <a:pt x="946124" y="1510018"/>
                  <a:pt x="948878" y="1527463"/>
                </a:cubicBezTo>
                <a:cubicBezTo>
                  <a:pt x="982680" y="1741537"/>
                  <a:pt x="916409" y="1678261"/>
                  <a:pt x="1177478" y="1652154"/>
                </a:cubicBezTo>
                <a:cubicBezTo>
                  <a:pt x="1234840" y="1627570"/>
                  <a:pt x="1256358" y="1629006"/>
                  <a:pt x="1291778" y="1579418"/>
                </a:cubicBezTo>
                <a:cubicBezTo>
                  <a:pt x="1298144" y="1570505"/>
                  <a:pt x="1298705" y="1558636"/>
                  <a:pt x="1302169" y="1548245"/>
                </a:cubicBezTo>
                <a:cubicBezTo>
                  <a:pt x="1294522" y="1517656"/>
                  <a:pt x="1291023" y="1445090"/>
                  <a:pt x="1219041" y="1517072"/>
                </a:cubicBezTo>
                <a:cubicBezTo>
                  <a:pt x="1201723" y="1534390"/>
                  <a:pt x="1212114" y="1565563"/>
                  <a:pt x="1208650" y="1589809"/>
                </a:cubicBezTo>
                <a:cubicBezTo>
                  <a:pt x="1263336" y="1863239"/>
                  <a:pt x="1226877" y="1841622"/>
                  <a:pt x="1333341" y="2015836"/>
                </a:cubicBezTo>
                <a:cubicBezTo>
                  <a:pt x="1378120" y="2089111"/>
                  <a:pt x="1366555" y="2076078"/>
                  <a:pt x="1416469" y="2109354"/>
                </a:cubicBezTo>
                <a:cubicBezTo>
                  <a:pt x="1426860" y="2105890"/>
                  <a:pt x="1439088" y="2105805"/>
                  <a:pt x="1447641" y="2098963"/>
                </a:cubicBezTo>
                <a:cubicBezTo>
                  <a:pt x="1457393" y="2091162"/>
                  <a:pt x="1455972" y="2068749"/>
                  <a:pt x="1468423" y="2067791"/>
                </a:cubicBezTo>
                <a:cubicBezTo>
                  <a:pt x="1507034" y="2064821"/>
                  <a:pt x="1544623" y="2081645"/>
                  <a:pt x="1582723" y="2088572"/>
                </a:cubicBezTo>
                <a:cubicBezTo>
                  <a:pt x="1610432" y="2078181"/>
                  <a:pt x="1648094" y="2081075"/>
                  <a:pt x="1665850" y="2057400"/>
                </a:cubicBezTo>
                <a:cubicBezTo>
                  <a:pt x="1684669" y="2032308"/>
                  <a:pt x="1666322" y="1993636"/>
                  <a:pt x="1676241" y="1963881"/>
                </a:cubicBezTo>
                <a:cubicBezTo>
                  <a:pt x="1680888" y="1949940"/>
                  <a:pt x="1697023" y="1943100"/>
                  <a:pt x="1707414" y="1932709"/>
                </a:cubicBezTo>
                <a:cubicBezTo>
                  <a:pt x="1745514" y="1936173"/>
                  <a:pt x="1786550" y="1928030"/>
                  <a:pt x="1821714" y="1943100"/>
                </a:cubicBezTo>
                <a:cubicBezTo>
                  <a:pt x="1868166" y="1963008"/>
                  <a:pt x="1858615" y="2004688"/>
                  <a:pt x="1832105" y="2026227"/>
                </a:cubicBezTo>
                <a:cubicBezTo>
                  <a:pt x="1682100" y="2148106"/>
                  <a:pt x="1663728" y="2114404"/>
                  <a:pt x="1541160" y="2286000"/>
                </a:cubicBezTo>
                <a:cubicBezTo>
                  <a:pt x="1495208" y="2350333"/>
                  <a:pt x="1472452" y="2429229"/>
                  <a:pt x="1426860" y="2493818"/>
                </a:cubicBezTo>
                <a:cubicBezTo>
                  <a:pt x="1354855" y="2595824"/>
                  <a:pt x="1229339" y="2698231"/>
                  <a:pt x="1125523" y="2763981"/>
                </a:cubicBezTo>
                <a:cubicBezTo>
                  <a:pt x="1079721" y="2792989"/>
                  <a:pt x="1029881" y="2815362"/>
                  <a:pt x="980050" y="2836718"/>
                </a:cubicBezTo>
                <a:cubicBezTo>
                  <a:pt x="956873" y="2846651"/>
                  <a:pt x="931641" y="2850865"/>
                  <a:pt x="907314" y="2857500"/>
                </a:cubicBezTo>
                <a:cubicBezTo>
                  <a:pt x="893536" y="2861258"/>
                  <a:pt x="851469" y="2867891"/>
                  <a:pt x="865750" y="2867891"/>
                </a:cubicBezTo>
                <a:cubicBezTo>
                  <a:pt x="902092" y="2867891"/>
                  <a:pt x="968729" y="2845891"/>
                  <a:pt x="1000832" y="2836718"/>
                </a:cubicBezTo>
                <a:cubicBezTo>
                  <a:pt x="1025078" y="2815936"/>
                  <a:pt x="1048633" y="2794321"/>
                  <a:pt x="1073569" y="2774372"/>
                </a:cubicBezTo>
                <a:cubicBezTo>
                  <a:pt x="1100615" y="2752735"/>
                  <a:pt x="1130088" y="2734201"/>
                  <a:pt x="1156696" y="2712027"/>
                </a:cubicBezTo>
                <a:cubicBezTo>
                  <a:pt x="1336607" y="2562101"/>
                  <a:pt x="1195665" y="2645921"/>
                  <a:pt x="1468423" y="2483427"/>
                </a:cubicBezTo>
                <a:cubicBezTo>
                  <a:pt x="1560331" y="2428673"/>
                  <a:pt x="1655460" y="2379518"/>
                  <a:pt x="1748978" y="2327563"/>
                </a:cubicBezTo>
                <a:cubicBezTo>
                  <a:pt x="1780151" y="2310245"/>
                  <a:pt x="1815101" y="2298438"/>
                  <a:pt x="1842496" y="2275609"/>
                </a:cubicBezTo>
                <a:cubicBezTo>
                  <a:pt x="1863278" y="2258291"/>
                  <a:pt x="1882599" y="2239052"/>
                  <a:pt x="1904841" y="2223654"/>
                </a:cubicBezTo>
                <a:cubicBezTo>
                  <a:pt x="1939342" y="2199769"/>
                  <a:pt x="2001201" y="2170279"/>
                  <a:pt x="2039923" y="2150918"/>
                </a:cubicBezTo>
                <a:cubicBezTo>
                  <a:pt x="2046850" y="2206336"/>
                  <a:pt x="2039440" y="2265529"/>
                  <a:pt x="2060705" y="2317172"/>
                </a:cubicBezTo>
                <a:cubicBezTo>
                  <a:pt x="2067430" y="2333503"/>
                  <a:pt x="2095019" y="2328403"/>
                  <a:pt x="2112660" y="2327563"/>
                </a:cubicBezTo>
                <a:cubicBezTo>
                  <a:pt x="2168446" y="2324906"/>
                  <a:pt x="2223496" y="2313708"/>
                  <a:pt x="2278914" y="2306781"/>
                </a:cubicBezTo>
                <a:cubicBezTo>
                  <a:pt x="2320478" y="2279072"/>
                  <a:pt x="2379532" y="2267424"/>
                  <a:pt x="2403605" y="2223654"/>
                </a:cubicBezTo>
                <a:cubicBezTo>
                  <a:pt x="2423705" y="2187109"/>
                  <a:pt x="2417878" y="2132596"/>
                  <a:pt x="2393214" y="2098963"/>
                </a:cubicBezTo>
                <a:cubicBezTo>
                  <a:pt x="2336562" y="2021710"/>
                  <a:pt x="2245686" y="1976593"/>
                  <a:pt x="2175005" y="1911927"/>
                </a:cubicBezTo>
                <a:cubicBezTo>
                  <a:pt x="2082830" y="1827597"/>
                  <a:pt x="1994896" y="1738745"/>
                  <a:pt x="1904841" y="1652154"/>
                </a:cubicBezTo>
                <a:cubicBezTo>
                  <a:pt x="1728154" y="1306810"/>
                  <a:pt x="1644076" y="1188769"/>
                  <a:pt x="1541160" y="831272"/>
                </a:cubicBezTo>
                <a:cubicBezTo>
                  <a:pt x="1511845" y="729441"/>
                  <a:pt x="1499596" y="623454"/>
                  <a:pt x="1478814" y="519545"/>
                </a:cubicBezTo>
                <a:cubicBezTo>
                  <a:pt x="1496132" y="422563"/>
                  <a:pt x="1490758" y="318625"/>
                  <a:pt x="1530769" y="228600"/>
                </a:cubicBezTo>
                <a:cubicBezTo>
                  <a:pt x="1540716" y="206219"/>
                  <a:pt x="1586187" y="221673"/>
                  <a:pt x="1603505" y="238991"/>
                </a:cubicBezTo>
                <a:cubicBezTo>
                  <a:pt x="1636364" y="271850"/>
                  <a:pt x="1642984" y="323227"/>
                  <a:pt x="1665850" y="363681"/>
                </a:cubicBezTo>
                <a:cubicBezTo>
                  <a:pt x="1688072" y="402996"/>
                  <a:pt x="1706654" y="446048"/>
                  <a:pt x="1738587" y="477981"/>
                </a:cubicBezTo>
                <a:cubicBezTo>
                  <a:pt x="1757239" y="496633"/>
                  <a:pt x="1787078" y="498763"/>
                  <a:pt x="1811323" y="509154"/>
                </a:cubicBezTo>
                <a:cubicBezTo>
                  <a:pt x="1906254" y="485421"/>
                  <a:pt x="1802483" y="524017"/>
                  <a:pt x="1884060" y="394854"/>
                </a:cubicBezTo>
                <a:cubicBezTo>
                  <a:pt x="1955829" y="281220"/>
                  <a:pt x="1991672" y="298084"/>
                  <a:pt x="2112660" y="270163"/>
                </a:cubicBezTo>
                <a:cubicBezTo>
                  <a:pt x="2129978" y="297872"/>
                  <a:pt x="2175863" y="322612"/>
                  <a:pt x="2164614" y="353291"/>
                </a:cubicBezTo>
                <a:cubicBezTo>
                  <a:pt x="2132178" y="441753"/>
                  <a:pt x="2042758" y="498786"/>
                  <a:pt x="1998360" y="581891"/>
                </a:cubicBezTo>
                <a:cubicBezTo>
                  <a:pt x="1907049" y="752807"/>
                  <a:pt x="1839033" y="935182"/>
                  <a:pt x="1759369" y="1111827"/>
                </a:cubicBezTo>
                <a:cubicBezTo>
                  <a:pt x="1752442" y="1146463"/>
                  <a:pt x="1727417" y="1182226"/>
                  <a:pt x="1738587" y="1215736"/>
                </a:cubicBezTo>
                <a:cubicBezTo>
                  <a:pt x="1744172" y="1232491"/>
                  <a:pt x="1792298" y="1187772"/>
                  <a:pt x="1790541" y="1205345"/>
                </a:cubicBezTo>
                <a:cubicBezTo>
                  <a:pt x="1786223" y="1248529"/>
                  <a:pt x="1762491" y="1293049"/>
                  <a:pt x="1728196" y="1319645"/>
                </a:cubicBezTo>
                <a:cubicBezTo>
                  <a:pt x="1558697" y="1451094"/>
                  <a:pt x="1374820" y="1579443"/>
                  <a:pt x="1167087" y="1641763"/>
                </a:cubicBezTo>
                <a:cubicBezTo>
                  <a:pt x="1136501" y="1650939"/>
                  <a:pt x="1104742" y="1655618"/>
                  <a:pt x="1073569" y="1662545"/>
                </a:cubicBezTo>
                <a:cubicBezTo>
                  <a:pt x="1059714" y="1655618"/>
                  <a:pt x="1041922" y="1653663"/>
                  <a:pt x="1032005" y="1641763"/>
                </a:cubicBezTo>
                <a:cubicBezTo>
                  <a:pt x="1022863" y="1630792"/>
                  <a:pt x="1021065" y="1614470"/>
                  <a:pt x="1021614" y="1600200"/>
                </a:cubicBezTo>
                <a:cubicBezTo>
                  <a:pt x="1024555" y="1523742"/>
                  <a:pt x="1031183" y="1447288"/>
                  <a:pt x="1042396" y="1371600"/>
                </a:cubicBezTo>
                <a:cubicBezTo>
                  <a:pt x="1052325" y="1304580"/>
                  <a:pt x="1103365" y="1288046"/>
                  <a:pt x="1146305" y="1236518"/>
                </a:cubicBezTo>
                <a:cubicBezTo>
                  <a:pt x="1195296" y="1177728"/>
                  <a:pt x="1196207" y="1183131"/>
                  <a:pt x="1229432" y="1122218"/>
                </a:cubicBezTo>
                <a:cubicBezTo>
                  <a:pt x="1240558" y="1101820"/>
                  <a:pt x="1246939" y="1078663"/>
                  <a:pt x="1260605" y="1059872"/>
                </a:cubicBezTo>
                <a:cubicBezTo>
                  <a:pt x="1344313" y="944774"/>
                  <a:pt x="1284604" y="1074680"/>
                  <a:pt x="1354123" y="945572"/>
                </a:cubicBezTo>
                <a:cubicBezTo>
                  <a:pt x="1366629" y="922347"/>
                  <a:pt x="1371134" y="895090"/>
                  <a:pt x="1385296" y="872836"/>
                </a:cubicBezTo>
                <a:cubicBezTo>
                  <a:pt x="1395815" y="856306"/>
                  <a:pt x="1414109" y="846148"/>
                  <a:pt x="1426860" y="831272"/>
                </a:cubicBezTo>
                <a:cubicBezTo>
                  <a:pt x="1464460" y="787405"/>
                  <a:pt x="1426371" y="807190"/>
                  <a:pt x="1478814" y="789709"/>
                </a:cubicBezTo>
                <a:cubicBezTo>
                  <a:pt x="1413258" y="964527"/>
                  <a:pt x="1426800" y="1017498"/>
                  <a:pt x="1312560" y="1122218"/>
                </a:cubicBezTo>
                <a:cubicBezTo>
                  <a:pt x="1297672" y="1135865"/>
                  <a:pt x="1277923" y="1143000"/>
                  <a:pt x="1260605" y="1153391"/>
                </a:cubicBezTo>
                <a:cubicBezTo>
                  <a:pt x="1232896" y="1149927"/>
                  <a:pt x="1202455" y="1155488"/>
                  <a:pt x="1177478" y="1143000"/>
                </a:cubicBezTo>
                <a:cubicBezTo>
                  <a:pt x="1157641" y="1133082"/>
                  <a:pt x="1151596" y="1106727"/>
                  <a:pt x="1135914" y="1091045"/>
                </a:cubicBezTo>
                <a:cubicBezTo>
                  <a:pt x="1047574" y="1002705"/>
                  <a:pt x="956383" y="917257"/>
                  <a:pt x="865750" y="831272"/>
                </a:cubicBezTo>
                <a:cubicBezTo>
                  <a:pt x="821295" y="789097"/>
                  <a:pt x="775043" y="748842"/>
                  <a:pt x="730669" y="706581"/>
                </a:cubicBezTo>
                <a:cubicBezTo>
                  <a:pt x="702292" y="679556"/>
                  <a:pt x="647541" y="623454"/>
                  <a:pt x="647541" y="623454"/>
                </a:cubicBezTo>
                <a:cubicBezTo>
                  <a:pt x="616610" y="549220"/>
                  <a:pt x="572974" y="453034"/>
                  <a:pt x="554023" y="374072"/>
                </a:cubicBezTo>
                <a:cubicBezTo>
                  <a:pt x="543391" y="329773"/>
                  <a:pt x="540168" y="284018"/>
                  <a:pt x="533241" y="238991"/>
                </a:cubicBezTo>
                <a:cubicBezTo>
                  <a:pt x="529777" y="190500"/>
                  <a:pt x="527939" y="141865"/>
                  <a:pt x="522850" y="93518"/>
                </a:cubicBezTo>
                <a:cubicBezTo>
                  <a:pt x="520451" y="70722"/>
                  <a:pt x="508018" y="23796"/>
                  <a:pt x="502069" y="0"/>
                </a:cubicBezTo>
                <a:cubicBezTo>
                  <a:pt x="505533" y="86591"/>
                  <a:pt x="504244" y="173502"/>
                  <a:pt x="512460" y="259772"/>
                </a:cubicBezTo>
                <a:cubicBezTo>
                  <a:pt x="525046" y="391927"/>
                  <a:pt x="549197" y="522749"/>
                  <a:pt x="564414" y="654627"/>
                </a:cubicBezTo>
                <a:cubicBezTo>
                  <a:pt x="580374" y="792946"/>
                  <a:pt x="592123" y="931718"/>
                  <a:pt x="605978" y="1070263"/>
                </a:cubicBezTo>
                <a:cubicBezTo>
                  <a:pt x="602514" y="1222663"/>
                  <a:pt x="601804" y="1375150"/>
                  <a:pt x="595587" y="1527463"/>
                </a:cubicBezTo>
                <a:cubicBezTo>
                  <a:pt x="595130" y="1538666"/>
                  <a:pt x="586237" y="1602198"/>
                  <a:pt x="564414" y="1610591"/>
                </a:cubicBezTo>
                <a:cubicBezTo>
                  <a:pt x="528271" y="1624492"/>
                  <a:pt x="488484" y="1626140"/>
                  <a:pt x="450114" y="1631372"/>
                </a:cubicBezTo>
                <a:cubicBezTo>
                  <a:pt x="412208" y="1636541"/>
                  <a:pt x="373914" y="1638299"/>
                  <a:pt x="335814" y="1641763"/>
                </a:cubicBezTo>
                <a:cubicBezTo>
                  <a:pt x="297714" y="1638299"/>
                  <a:pt x="257995" y="1642892"/>
                  <a:pt x="221514" y="1631372"/>
                </a:cubicBezTo>
                <a:cubicBezTo>
                  <a:pt x="190355" y="1621532"/>
                  <a:pt x="165575" y="1597543"/>
                  <a:pt x="138387" y="1579418"/>
                </a:cubicBezTo>
                <a:cubicBezTo>
                  <a:pt x="127996" y="1572491"/>
                  <a:pt x="116808" y="1566631"/>
                  <a:pt x="107214" y="1558636"/>
                </a:cubicBezTo>
                <a:cubicBezTo>
                  <a:pt x="95925" y="1549228"/>
                  <a:pt x="85449" y="1538752"/>
                  <a:pt x="76041" y="1527463"/>
                </a:cubicBezTo>
                <a:cubicBezTo>
                  <a:pt x="68046" y="1517869"/>
                  <a:pt x="62518" y="1506453"/>
                  <a:pt x="55260" y="1496291"/>
                </a:cubicBezTo>
                <a:cubicBezTo>
                  <a:pt x="45194" y="1482198"/>
                  <a:pt x="34153" y="1468820"/>
                  <a:pt x="24087" y="1454727"/>
                </a:cubicBezTo>
                <a:cubicBezTo>
                  <a:pt x="16828" y="1444565"/>
                  <a:pt x="-9087" y="1422005"/>
                  <a:pt x="3305" y="1423554"/>
                </a:cubicBezTo>
                <a:cubicBezTo>
                  <a:pt x="67511" y="1431580"/>
                  <a:pt x="131140" y="1449391"/>
                  <a:pt x="190341" y="1475509"/>
                </a:cubicBezTo>
                <a:lnTo>
                  <a:pt x="543632" y="1631372"/>
                </a:lnTo>
                <a:cubicBezTo>
                  <a:pt x="605978" y="1690254"/>
                  <a:pt x="672017" y="1745456"/>
                  <a:pt x="730669" y="1808018"/>
                </a:cubicBezTo>
                <a:cubicBezTo>
                  <a:pt x="776174" y="1856557"/>
                  <a:pt x="816484" y="1909886"/>
                  <a:pt x="855360" y="1963881"/>
                </a:cubicBezTo>
                <a:cubicBezTo>
                  <a:pt x="878962" y="1996661"/>
                  <a:pt x="895862" y="2033813"/>
                  <a:pt x="917705" y="2067791"/>
                </a:cubicBezTo>
                <a:cubicBezTo>
                  <a:pt x="927070" y="2082359"/>
                  <a:pt x="938487" y="2095500"/>
                  <a:pt x="948878" y="2109354"/>
                </a:cubicBezTo>
                <a:cubicBezTo>
                  <a:pt x="952342" y="2119745"/>
                  <a:pt x="961070" y="2129723"/>
                  <a:pt x="959269" y="2140527"/>
                </a:cubicBezTo>
                <a:cubicBezTo>
                  <a:pt x="953029" y="2177967"/>
                  <a:pt x="924914" y="2175093"/>
                  <a:pt x="896923" y="2182091"/>
                </a:cubicBezTo>
                <a:cubicBezTo>
                  <a:pt x="859989" y="2159930"/>
                  <a:pt x="822831" y="2135828"/>
                  <a:pt x="782623" y="2119745"/>
                </a:cubicBezTo>
                <a:cubicBezTo>
                  <a:pt x="769364" y="2114441"/>
                  <a:pt x="754791" y="2113277"/>
                  <a:pt x="741060" y="2109354"/>
                </a:cubicBezTo>
                <a:cubicBezTo>
                  <a:pt x="730528" y="2106345"/>
                  <a:pt x="720691" y="2100764"/>
                  <a:pt x="709887" y="2098963"/>
                </a:cubicBezTo>
                <a:cubicBezTo>
                  <a:pt x="678949" y="2093807"/>
                  <a:pt x="647458" y="2092717"/>
                  <a:pt x="616369" y="2088572"/>
                </a:cubicBezTo>
                <a:cubicBezTo>
                  <a:pt x="595485" y="2085787"/>
                  <a:pt x="574805" y="2081645"/>
                  <a:pt x="554023" y="2078181"/>
                </a:cubicBezTo>
                <a:cubicBezTo>
                  <a:pt x="807581" y="2000164"/>
                  <a:pt x="656997" y="2063422"/>
                  <a:pt x="990441" y="1808018"/>
                </a:cubicBezTo>
                <a:cubicBezTo>
                  <a:pt x="1053144" y="1759990"/>
                  <a:pt x="1120544" y="1717289"/>
                  <a:pt x="1177478" y="1662545"/>
                </a:cubicBezTo>
                <a:cubicBezTo>
                  <a:pt x="1267532" y="1575954"/>
                  <a:pt x="1349689" y="1480317"/>
                  <a:pt x="1447641" y="1402772"/>
                </a:cubicBezTo>
                <a:cubicBezTo>
                  <a:pt x="1517036" y="1347834"/>
                  <a:pt x="1597559" y="1308224"/>
                  <a:pt x="1676241" y="1267691"/>
                </a:cubicBezTo>
                <a:cubicBezTo>
                  <a:pt x="1712281" y="1249125"/>
                  <a:pt x="1751846" y="1238219"/>
                  <a:pt x="1790541" y="1226127"/>
                </a:cubicBezTo>
                <a:cubicBezTo>
                  <a:pt x="1807398" y="1220859"/>
                  <a:pt x="1842496" y="1215736"/>
                  <a:pt x="1842496" y="121573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943600" y="2843645"/>
            <a:ext cx="2667000" cy="1676400"/>
            <a:chOff x="5943600" y="2843645"/>
            <a:chExt cx="2667000" cy="1676400"/>
          </a:xfrm>
        </p:grpSpPr>
        <p:sp>
          <p:nvSpPr>
            <p:cNvPr id="5" name="Minus 4"/>
            <p:cNvSpPr/>
            <p:nvPr/>
          </p:nvSpPr>
          <p:spPr>
            <a:xfrm>
              <a:off x="5943600" y="2843645"/>
              <a:ext cx="2667000" cy="457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Minus 5"/>
            <p:cNvSpPr/>
            <p:nvPr/>
          </p:nvSpPr>
          <p:spPr>
            <a:xfrm>
              <a:off x="5943600" y="2996045"/>
              <a:ext cx="2667000" cy="457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Minus 6"/>
            <p:cNvSpPr/>
            <p:nvPr/>
          </p:nvSpPr>
          <p:spPr>
            <a:xfrm>
              <a:off x="5943600" y="3148445"/>
              <a:ext cx="2667000" cy="457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Minus 7"/>
            <p:cNvSpPr/>
            <p:nvPr/>
          </p:nvSpPr>
          <p:spPr>
            <a:xfrm>
              <a:off x="5943600" y="3300845"/>
              <a:ext cx="2667000" cy="457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Minus 8"/>
            <p:cNvSpPr/>
            <p:nvPr/>
          </p:nvSpPr>
          <p:spPr>
            <a:xfrm>
              <a:off x="5943600" y="3453245"/>
              <a:ext cx="2667000" cy="457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Minus 9"/>
            <p:cNvSpPr/>
            <p:nvPr/>
          </p:nvSpPr>
          <p:spPr>
            <a:xfrm>
              <a:off x="5943600" y="3605645"/>
              <a:ext cx="2667000" cy="457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Minus 10"/>
            <p:cNvSpPr/>
            <p:nvPr/>
          </p:nvSpPr>
          <p:spPr>
            <a:xfrm>
              <a:off x="5943600" y="3758045"/>
              <a:ext cx="2667000" cy="457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Minus 11"/>
            <p:cNvSpPr/>
            <p:nvPr/>
          </p:nvSpPr>
          <p:spPr>
            <a:xfrm>
              <a:off x="5943600" y="3910445"/>
              <a:ext cx="2667000" cy="457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Minus 12"/>
            <p:cNvSpPr/>
            <p:nvPr/>
          </p:nvSpPr>
          <p:spPr>
            <a:xfrm>
              <a:off x="5943600" y="4062845"/>
              <a:ext cx="2667000" cy="457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06273" y="1524000"/>
            <a:ext cx="1683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Network of</a:t>
            </a:r>
            <a:br>
              <a:rPr lang="en-GB" sz="2400" b="1" dirty="0" smtClean="0"/>
            </a:br>
            <a:r>
              <a:rPr lang="en-GB" sz="2400" b="1" dirty="0" smtClean="0"/>
              <a:t>Possibilities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19029" y="1524000"/>
            <a:ext cx="1627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Network of</a:t>
            </a:r>
            <a:br>
              <a:rPr lang="en-GB" sz="2400" b="1" dirty="0" smtClean="0"/>
            </a:br>
            <a:r>
              <a:rPr lang="en-GB" sz="2400" b="1" dirty="0" smtClean="0"/>
              <a:t>Promises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1858" y="1524000"/>
            <a:ext cx="1788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Network of</a:t>
            </a:r>
            <a:br>
              <a:rPr lang="en-GB" sz="2400" b="1" dirty="0" smtClean="0"/>
            </a:br>
            <a:r>
              <a:rPr lang="en-GB" sz="2400" b="1" dirty="0" smtClean="0"/>
              <a:t>Probabilities</a:t>
            </a:r>
            <a:endParaRPr lang="en-GB" sz="2400" b="1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226827039"/>
              </p:ext>
            </p:extLst>
          </p:nvPr>
        </p:nvGraphicFramePr>
        <p:xfrm>
          <a:off x="3629557" y="2944668"/>
          <a:ext cx="1905000" cy="162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18265" y="5562600"/>
            <a:ext cx="1829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Manage sessions,</a:t>
            </a:r>
            <a:br>
              <a:rPr lang="en-GB" dirty="0" smtClean="0"/>
            </a:br>
            <a:r>
              <a:rPr lang="en-GB" dirty="0" smtClean="0"/>
              <a:t>admission</a:t>
            </a:r>
            <a:br>
              <a:rPr lang="en-GB" dirty="0" smtClean="0"/>
            </a:br>
            <a:r>
              <a:rPr lang="en-GB" dirty="0" smtClean="0"/>
              <a:t>and capacity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365701" y="5562600"/>
            <a:ext cx="2521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Manage flow, contention</a:t>
            </a:r>
            <a:br>
              <a:rPr lang="en-GB" dirty="0" smtClean="0"/>
            </a:br>
            <a:r>
              <a:rPr lang="en-GB" dirty="0" smtClean="0"/>
              <a:t>and trade loss/delay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50402" y="5562600"/>
            <a:ext cx="2195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Manage packets</a:t>
            </a:r>
            <a:br>
              <a:rPr lang="en-GB" dirty="0" smtClean="0"/>
            </a:br>
            <a:r>
              <a:rPr lang="en-GB" dirty="0" smtClean="0"/>
              <a:t>priority, control loops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8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6" grpId="0"/>
      <p:bldGraphic spid="17" grpId="0">
        <p:bldAsOne/>
      </p:bldGraphic>
      <p:bldP spid="19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.abovethelaw.com/uploads/2010/09/Magical-thinking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90800" cy="27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1" y="304800"/>
            <a:ext cx="548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The only answer is ‘fatter </a:t>
            </a:r>
            <a:r>
              <a:rPr lang="en-GB" sz="7200" i="1" dirty="0" smtClean="0"/>
              <a:t>pipes</a:t>
            </a:r>
            <a:r>
              <a:rPr lang="en-GB" sz="7200" dirty="0" smtClean="0"/>
              <a:t>’ </a:t>
            </a:r>
            <a:r>
              <a:rPr lang="en-GB" sz="7200" i="1" dirty="0" smtClean="0"/>
              <a:t>(as they aren’t pipes)</a:t>
            </a:r>
            <a:endParaRPr lang="en-GB" sz="7200" i="1" dirty="0"/>
          </a:p>
        </p:txBody>
      </p:sp>
    </p:spTree>
    <p:extLst>
      <p:ext uri="{BB962C8B-B14F-4D97-AF65-F5344CB8AC3E}">
        <p14:creationId xmlns:p14="http://schemas.microsoft.com/office/powerpoint/2010/main" val="19912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Truth? You can have it all!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8000" b="1" dirty="0" smtClean="0"/>
              <a:t>EFFICIENCY</a:t>
            </a:r>
          </a:p>
          <a:p>
            <a:pPr>
              <a:buFont typeface="Wingdings" pitchFamily="2" charset="2"/>
              <a:buChar char="ü"/>
            </a:pPr>
            <a:r>
              <a:rPr lang="en-GB" sz="8000" b="1" dirty="0" smtClean="0"/>
              <a:t>GENERATIVITY</a:t>
            </a:r>
            <a:endParaRPr lang="en-GB" sz="8000" b="1" dirty="0" smtClean="0"/>
          </a:p>
          <a:p>
            <a:pPr>
              <a:buFont typeface="Wingdings" pitchFamily="2" charset="2"/>
              <a:buChar char="ü"/>
            </a:pPr>
            <a:r>
              <a:rPr lang="en-GB" sz="8000" b="1" dirty="0" smtClean="0"/>
              <a:t>DETERMINISTIC</a:t>
            </a:r>
            <a:endParaRPr lang="en-GB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23821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8600" y="304800"/>
            <a:ext cx="2438400" cy="243840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2</a:t>
            </a:r>
            <a:endParaRPr lang="en-GB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1" y="304800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The important truths are about people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4732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evebeasant.mycouncillor.org.uk/files/2008/08/the_big_conversation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6232"/>
            <a:ext cx="7162800" cy="62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.abovethelaw.com/uploads/2010/09/Magical-thinking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90800" cy="27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1" y="304800"/>
            <a:ext cx="548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Open networks means open services and societies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9912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12824" y="2361293"/>
            <a:ext cx="2635250" cy="3504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00279F"/>
            </a:solidFill>
            <a:round/>
            <a:headEnd/>
            <a:tailEnd/>
          </a:ln>
        </p:spPr>
        <p:txBody>
          <a:bodyPr wrap="none" lIns="53990" tIns="53990" rIns="53990" bIns="53990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34647" y="2726418"/>
            <a:ext cx="822098" cy="8697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279F"/>
            </a:solidFill>
            <a:miter lim="800000"/>
            <a:headEnd/>
            <a:tailEnd/>
          </a:ln>
        </p:spPr>
        <p:txBody>
          <a:bodyPr wrap="none" lIns="53990" tIns="53990" rIns="53990" bIns="53990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277531" y="2378301"/>
            <a:ext cx="2634116" cy="35049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00279F"/>
            </a:solidFill>
            <a:round/>
            <a:headEnd/>
            <a:tailEnd/>
          </a:ln>
        </p:spPr>
        <p:txBody>
          <a:bodyPr wrap="none" lIns="53990" tIns="53990" rIns="53990" bIns="53990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89477" y="2984953"/>
            <a:ext cx="354920" cy="4059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279F"/>
            </a:solidFill>
            <a:miter lim="800000"/>
            <a:headEnd/>
            <a:tailEnd/>
          </a:ln>
        </p:spPr>
        <p:txBody>
          <a:bodyPr wrap="none" lIns="53990" tIns="53990" rIns="53990" bIns="53990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47673" y="4429578"/>
            <a:ext cx="1047750" cy="11985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279F"/>
            </a:solidFill>
            <a:miter lim="800000"/>
            <a:headEnd/>
            <a:tailEnd/>
          </a:ln>
        </p:spPr>
        <p:txBody>
          <a:bodyPr wrap="none" lIns="53990" tIns="53990" rIns="53990" bIns="53990" anchor="ctr"/>
          <a:lstStyle/>
          <a:p>
            <a:endParaRPr lang="en-US"/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6117771" y="2607355"/>
            <a:ext cx="495526" cy="870857"/>
            <a:chOff x="2712" y="336"/>
            <a:chExt cx="920" cy="1493"/>
          </a:xfrm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 rot="2700000">
              <a:off x="2907" y="1285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 rot="-2700000">
              <a:off x="3304" y="1285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109" y="877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 rot="-5400000">
              <a:off x="3104" y="413"/>
              <a:ext cx="154" cy="9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938" y="336"/>
              <a:ext cx="480" cy="4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7053262" y="2687865"/>
            <a:ext cx="495527" cy="871991"/>
            <a:chOff x="2712" y="336"/>
            <a:chExt cx="920" cy="1493"/>
          </a:xfrm>
        </p:grpSpPr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 rot="2700000">
              <a:off x="2907" y="1285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 rot="-2700000">
              <a:off x="3304" y="1285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3109" y="877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 rot="-5400000">
              <a:off x="3104" y="413"/>
              <a:ext cx="154" cy="9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2938" y="336"/>
              <a:ext cx="480" cy="4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5443083" y="3533776"/>
            <a:ext cx="494393" cy="871991"/>
            <a:chOff x="2712" y="336"/>
            <a:chExt cx="920" cy="1493"/>
          </a:xfrm>
        </p:grpSpPr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 rot="2700000">
              <a:off x="2907" y="1285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 rot="-2700000">
              <a:off x="3304" y="1285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109" y="877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 rot="-5400000">
              <a:off x="3104" y="413"/>
              <a:ext cx="154" cy="9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2938" y="336"/>
              <a:ext cx="480" cy="4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5766254" y="4707391"/>
            <a:ext cx="495526" cy="871991"/>
            <a:chOff x="2712" y="336"/>
            <a:chExt cx="920" cy="1493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 rot="2700000">
              <a:off x="2907" y="1285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 rot="-2700000">
              <a:off x="3304" y="1285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3109" y="877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 rot="-5400000">
              <a:off x="3104" y="413"/>
              <a:ext cx="154" cy="9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2938" y="336"/>
              <a:ext cx="480" cy="4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</p:grpSp>
      <p:grpSp>
        <p:nvGrpSpPr>
          <p:cNvPr id="36" name="Group 32"/>
          <p:cNvGrpSpPr>
            <a:grpSpLocks/>
          </p:cNvGrpSpPr>
          <p:nvPr/>
        </p:nvGrpSpPr>
        <p:grpSpPr bwMode="auto">
          <a:xfrm>
            <a:off x="7045325" y="4583793"/>
            <a:ext cx="495526" cy="870857"/>
            <a:chOff x="2712" y="336"/>
            <a:chExt cx="920" cy="1493"/>
          </a:xfrm>
        </p:grpSpPr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 rot="2700000">
              <a:off x="2907" y="1285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 rot="-2700000">
              <a:off x="3304" y="1285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109" y="877"/>
              <a:ext cx="154" cy="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 rot="-5400000">
              <a:off x="3104" y="413"/>
              <a:ext cx="154" cy="9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2938" y="336"/>
              <a:ext cx="480" cy="4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4000" tIns="54000" rIns="54000" bIns="54000" anchor="ctr"/>
            <a:lstStyle/>
            <a:p>
              <a:endParaRPr lang="en-US"/>
            </a:p>
          </p:txBody>
        </p:sp>
      </p:grp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5155066" y="1676400"/>
            <a:ext cx="2938009" cy="53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990" tIns="53990" rIns="53990" bIns="5399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sz="2800" dirty="0"/>
              <a:t>PUBLIC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838200" y="1676400"/>
            <a:ext cx="2938009" cy="53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990" tIns="53990" rIns="53990" bIns="5399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sz="2800" dirty="0"/>
              <a:t>ENTERPRISES</a:t>
            </a:r>
            <a:endParaRPr lang="en-GB" sz="3200" dirty="0"/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1295172" y="4261756"/>
            <a:ext cx="611188" cy="6293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279F"/>
            </a:solidFill>
            <a:miter lim="800000"/>
            <a:headEnd/>
            <a:tailEnd/>
          </a:ln>
        </p:spPr>
        <p:txBody>
          <a:bodyPr wrap="none" lIns="53990" tIns="53990" rIns="53990" bIns="53990" anchor="ctr"/>
          <a:lstStyle/>
          <a:p>
            <a:endParaRPr lang="en-US"/>
          </a:p>
        </p:txBody>
      </p:sp>
      <p:sp>
        <p:nvSpPr>
          <p:cNvPr id="44" name="AutoShape 40"/>
          <p:cNvSpPr>
            <a:spLocks noChangeArrowheads="1"/>
          </p:cNvSpPr>
          <p:nvPr/>
        </p:nvSpPr>
        <p:spPr bwMode="auto">
          <a:xfrm>
            <a:off x="3320369" y="5831115"/>
            <a:ext cx="2431143" cy="518205"/>
          </a:xfrm>
          <a:prstGeom prst="curvedUpArrow">
            <a:avLst>
              <a:gd name="adj1" fmla="val 101649"/>
              <a:gd name="adj2" fmla="val 203297"/>
              <a:gd name="adj3" fmla="val 33333"/>
            </a:avLst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lIns="53990" tIns="53990" rIns="53990" bIns="53990" anchor="ctr"/>
          <a:lstStyle/>
          <a:p>
            <a:endParaRPr lang="en-US"/>
          </a:p>
        </p:txBody>
      </p:sp>
      <p:sp>
        <p:nvSpPr>
          <p:cNvPr id="48" name="AutoShape 40"/>
          <p:cNvSpPr>
            <a:spLocks noChangeArrowheads="1"/>
          </p:cNvSpPr>
          <p:nvPr/>
        </p:nvSpPr>
        <p:spPr bwMode="auto">
          <a:xfrm rot="10800000">
            <a:off x="3158872" y="2116785"/>
            <a:ext cx="2431143" cy="518205"/>
          </a:xfrm>
          <a:prstGeom prst="curvedUpArrow">
            <a:avLst>
              <a:gd name="adj1" fmla="val 101649"/>
              <a:gd name="adj2" fmla="val 203297"/>
              <a:gd name="adj3" fmla="val 33333"/>
            </a:avLst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lIns="53990" tIns="53990" rIns="53990" bIns="53990" anchor="ctr"/>
          <a:lstStyle/>
          <a:p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Truth? Power moves around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8600" y="304800"/>
            <a:ext cx="2438400" cy="243840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1</a:t>
            </a:r>
            <a:endParaRPr lang="en-GB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1" y="30480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There is no single bearer of truth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6721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pple Good or Ev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9536"/>
            <a:ext cx="11430000" cy="70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6324600"/>
            <a:ext cx="330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http://loganlape.wordpress.com/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22729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.abovethelaw.com/uploads/2010/09/Magical-thinking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90800" cy="27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1" y="304800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The edge has your best interests in mind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9912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742691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7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rIe-xJwTU9U/TVxMgRdEXKI/AAAAAAAAAQk/jq7Pxzb7hIQ/s1600/AppleAppStore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83" y="2512442"/>
            <a:ext cx="1292225" cy="1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mputershopper.com/var/ezwebin_site/storage/images/media/images/itunes-logo/664064-2-eng-US/itunes-logo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14" y="2437320"/>
            <a:ext cx="1258686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log.tmcnet.com/blog/tom-keating/images/at-t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7566"/>
            <a:ext cx="1258007" cy="16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urorak12.org/files/2011/07/comcast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15919" r="5351" b="14615"/>
          <a:stretch/>
        </p:blipFill>
        <p:spPr bwMode="auto">
          <a:xfrm>
            <a:off x="6361194" y="2471630"/>
            <a:ext cx="1794418" cy="4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Truth?</a:t>
            </a:r>
          </a:p>
          <a:p>
            <a:r>
              <a:rPr lang="en-GB" dirty="0" smtClean="0"/>
              <a:t>Power in distribution can move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495800" y="3953470"/>
            <a:ext cx="939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vs.</a:t>
            </a:r>
            <a:endParaRPr lang="en-GB" sz="5400" dirty="0"/>
          </a:p>
        </p:txBody>
      </p:sp>
      <p:pic>
        <p:nvPicPr>
          <p:cNvPr id="3082" name="Picture 10" descr="http://www.thetechscoop.net/wp-content/uploads/2011/04/facebook-logo-600px-e13021998091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83" y="5638800"/>
            <a:ext cx="2742508" cy="10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google.com/logos/high-resolution/elmo-1200x8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15767" r="6481" b="17041"/>
          <a:stretch/>
        </p:blipFill>
        <p:spPr bwMode="auto">
          <a:xfrm>
            <a:off x="1261169" y="4189921"/>
            <a:ext cx="2511136" cy="13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mcwade.com/DesignTalk/wp-content/uploads/2010/04/VerizonLogo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52" y="4503889"/>
            <a:ext cx="2289102" cy="13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ache.abovethelaw.com/uploads/2010/09/Magical-thinking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69078"/>
            <a:ext cx="2590800" cy="27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28600" y="304800"/>
            <a:ext cx="2438400" cy="243840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0</a:t>
            </a:r>
            <a:endParaRPr lang="en-GB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1" y="3048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And you?</a:t>
            </a:r>
            <a:endParaRPr lang="en-GB" sz="7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60013796"/>
              </p:ext>
            </p:extLst>
          </p:nvPr>
        </p:nvGraphicFramePr>
        <p:xfrm>
          <a:off x="27432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8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729091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GB" dirty="0" smtClean="0"/>
              <a:t>Belief</a:t>
            </a:r>
            <a:endParaRPr lang="en-GB" dirty="0"/>
          </a:p>
        </p:txBody>
      </p:sp>
      <p:pic>
        <p:nvPicPr>
          <p:cNvPr id="6" name="Picture 5" descr="The human brain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72" y="2244436"/>
            <a:ext cx="3044537" cy="243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90800" y="1447800"/>
            <a:ext cx="39624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The human bra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72" y="2244436"/>
            <a:ext cx="3044537" cy="243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Truth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85800" y="685800"/>
            <a:ext cx="1676400" cy="1676400"/>
            <a:chOff x="914400" y="685800"/>
            <a:chExt cx="1676400" cy="1676400"/>
          </a:xfrm>
        </p:grpSpPr>
        <p:sp>
          <p:nvSpPr>
            <p:cNvPr id="3" name="Oval 2"/>
            <p:cNvSpPr/>
            <p:nvPr/>
          </p:nvSpPr>
          <p:spPr>
            <a:xfrm>
              <a:off x="914400" y="685800"/>
              <a:ext cx="1676400" cy="167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The human brain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782" y="1066800"/>
              <a:ext cx="1188741" cy="949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81000" y="3276600"/>
            <a:ext cx="1676400" cy="1676400"/>
            <a:chOff x="914400" y="685800"/>
            <a:chExt cx="1676400" cy="1676400"/>
          </a:xfrm>
        </p:grpSpPr>
        <p:sp>
          <p:nvSpPr>
            <p:cNvPr id="11" name="Oval 10"/>
            <p:cNvSpPr/>
            <p:nvPr/>
          </p:nvSpPr>
          <p:spPr>
            <a:xfrm>
              <a:off x="914400" y="685800"/>
              <a:ext cx="1676400" cy="167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The human brain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782" y="1066800"/>
              <a:ext cx="1188741" cy="949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676400" y="5486400"/>
            <a:ext cx="1676400" cy="1676400"/>
            <a:chOff x="914400" y="685800"/>
            <a:chExt cx="1676400" cy="1676400"/>
          </a:xfrm>
        </p:grpSpPr>
        <p:sp>
          <p:nvSpPr>
            <p:cNvPr id="14" name="Oval 13"/>
            <p:cNvSpPr/>
            <p:nvPr/>
          </p:nvSpPr>
          <p:spPr>
            <a:xfrm>
              <a:off x="914400" y="685800"/>
              <a:ext cx="1676400" cy="167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The human brain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782" y="1066800"/>
              <a:ext cx="1188741" cy="949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858000" y="762000"/>
            <a:ext cx="1676400" cy="1676400"/>
            <a:chOff x="914400" y="685800"/>
            <a:chExt cx="1676400" cy="1676400"/>
          </a:xfrm>
        </p:grpSpPr>
        <p:sp>
          <p:nvSpPr>
            <p:cNvPr id="17" name="Oval 16"/>
            <p:cNvSpPr/>
            <p:nvPr/>
          </p:nvSpPr>
          <p:spPr>
            <a:xfrm>
              <a:off x="914400" y="685800"/>
              <a:ext cx="1676400" cy="167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The human brain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782" y="1066800"/>
              <a:ext cx="1188741" cy="949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7010400" y="3352800"/>
            <a:ext cx="1676400" cy="1676400"/>
            <a:chOff x="914400" y="685800"/>
            <a:chExt cx="1676400" cy="1676400"/>
          </a:xfrm>
        </p:grpSpPr>
        <p:sp>
          <p:nvSpPr>
            <p:cNvPr id="20" name="Oval 19"/>
            <p:cNvSpPr/>
            <p:nvPr/>
          </p:nvSpPr>
          <p:spPr>
            <a:xfrm>
              <a:off x="914400" y="685800"/>
              <a:ext cx="1676400" cy="167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The human brain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782" y="1066800"/>
              <a:ext cx="1188741" cy="949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638800" y="5486400"/>
            <a:ext cx="1676400" cy="1676400"/>
            <a:chOff x="914400" y="685800"/>
            <a:chExt cx="1676400" cy="1676400"/>
          </a:xfrm>
        </p:grpSpPr>
        <p:sp>
          <p:nvSpPr>
            <p:cNvPr id="23" name="Oval 22"/>
            <p:cNvSpPr/>
            <p:nvPr/>
          </p:nvSpPr>
          <p:spPr>
            <a:xfrm>
              <a:off x="914400" y="685800"/>
              <a:ext cx="1676400" cy="167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 descr="The human brain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782" y="1066800"/>
              <a:ext cx="1188741" cy="949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14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Magical Thinking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17656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572000" y="1143000"/>
            <a:ext cx="1219200" cy="1295400"/>
          </a:xfrm>
          <a:prstGeom prst="straightConnector1">
            <a:avLst/>
          </a:prstGeom>
          <a:ln w="254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Unthinkable truths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52800" y="4648200"/>
            <a:ext cx="1219200" cy="1295400"/>
          </a:xfrm>
          <a:prstGeom prst="straightConnector1">
            <a:avLst/>
          </a:prstGeom>
          <a:ln w="254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0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20340</TotalTime>
  <Words>264</Words>
  <Application>Microsoft Office PowerPoint</Application>
  <PresentationFormat>On-screen Show (4:3)</PresentationFormat>
  <Paragraphs>79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Magical Thinking (Mine, Yours and Ours)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Belief</vt:lpstr>
      <vt:lpstr>Truth</vt:lpstr>
      <vt:lpstr>Magical Thinking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Truth? It depends</vt:lpstr>
      <vt:lpstr>PowerPoint Presentation</vt:lpstr>
      <vt:lpstr>THE VERY Queer future of networks</vt:lpstr>
      <vt:lpstr>Three kinds of network</vt:lpstr>
      <vt:lpstr>PowerPoint Presentation</vt:lpstr>
      <vt:lpstr>Truth? You can have it all!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Magical Thinking</dc:title>
  <dc:creator>Martin</dc:creator>
  <cp:lastModifiedBy>Martin</cp:lastModifiedBy>
  <cp:revision>73</cp:revision>
  <dcterms:created xsi:type="dcterms:W3CDTF">2006-08-16T00:00:00Z</dcterms:created>
  <dcterms:modified xsi:type="dcterms:W3CDTF">2011-08-31T16:14:35Z</dcterms:modified>
</cp:coreProperties>
</file>