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82" r:id="rId3"/>
    <p:sldId id="257" r:id="rId4"/>
    <p:sldId id="258" r:id="rId5"/>
    <p:sldId id="259" r:id="rId6"/>
    <p:sldId id="283" r:id="rId7"/>
    <p:sldId id="260" r:id="rId8"/>
    <p:sldId id="275" r:id="rId9"/>
    <p:sldId id="276" r:id="rId10"/>
    <p:sldId id="277" r:id="rId11"/>
    <p:sldId id="264" r:id="rId12"/>
    <p:sldId id="261" r:id="rId13"/>
    <p:sldId id="265" r:id="rId14"/>
    <p:sldId id="266" r:id="rId15"/>
    <p:sldId id="296" r:id="rId16"/>
    <p:sldId id="262" r:id="rId17"/>
    <p:sldId id="286" r:id="rId18"/>
    <p:sldId id="284" r:id="rId19"/>
    <p:sldId id="285" r:id="rId20"/>
    <p:sldId id="269" r:id="rId21"/>
    <p:sldId id="270" r:id="rId22"/>
    <p:sldId id="293" r:id="rId23"/>
    <p:sldId id="294" r:id="rId24"/>
    <p:sldId id="287" r:id="rId25"/>
    <p:sldId id="263" r:id="rId26"/>
    <p:sldId id="267" r:id="rId27"/>
    <p:sldId id="272" r:id="rId28"/>
    <p:sldId id="273" r:id="rId29"/>
    <p:sldId id="292" r:id="rId30"/>
    <p:sldId id="288" r:id="rId31"/>
    <p:sldId id="274" r:id="rId32"/>
    <p:sldId id="289" r:id="rId33"/>
    <p:sldId id="291" r:id="rId34"/>
    <p:sldId id="290" r:id="rId35"/>
    <p:sldId id="295" r:id="rId36"/>
    <p:sldId id="278" r:id="rId37"/>
    <p:sldId id="279" r:id="rId38"/>
    <p:sldId id="280" r:id="rId39"/>
    <p:sldId id="281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765E-9D7B-0B48-BD17-0C5F2EC415F4}" type="datetimeFigureOut">
              <a:rPr lang="en-US" smtClean="0"/>
              <a:t>9/1/11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5DB4-0AC4-114B-A8BF-4AFCFAA2F4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765E-9D7B-0B48-BD17-0C5F2EC415F4}" type="datetimeFigureOut">
              <a:rPr lang="en-US" smtClean="0"/>
              <a:t>9/1/11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5DB4-0AC4-114B-A8BF-4AFCFAA2F4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765E-9D7B-0B48-BD17-0C5F2EC415F4}" type="datetimeFigureOut">
              <a:rPr lang="en-US" smtClean="0"/>
              <a:t>9/1/11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5DB4-0AC4-114B-A8BF-4AFCFAA2F4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765E-9D7B-0B48-BD17-0C5F2EC415F4}" type="datetimeFigureOut">
              <a:rPr lang="en-US" smtClean="0"/>
              <a:t>9/1/11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5DB4-0AC4-114B-A8BF-4AFCFAA2F4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765E-9D7B-0B48-BD17-0C5F2EC415F4}" type="datetimeFigureOut">
              <a:rPr lang="en-US" smtClean="0"/>
              <a:t>9/1/11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5DB4-0AC4-114B-A8BF-4AFCFAA2F4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765E-9D7B-0B48-BD17-0C5F2EC415F4}" type="datetimeFigureOut">
              <a:rPr lang="en-US" smtClean="0"/>
              <a:t>9/1/11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5DB4-0AC4-114B-A8BF-4AFCFAA2F4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765E-9D7B-0B48-BD17-0C5F2EC415F4}" type="datetimeFigureOut">
              <a:rPr lang="en-US" smtClean="0"/>
              <a:t>9/1/11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5DB4-0AC4-114B-A8BF-4AFCFAA2F4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765E-9D7B-0B48-BD17-0C5F2EC415F4}" type="datetimeFigureOut">
              <a:rPr lang="en-US" smtClean="0"/>
              <a:t>9/1/11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5DB4-0AC4-114B-A8BF-4AFCFAA2F4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765E-9D7B-0B48-BD17-0C5F2EC415F4}" type="datetimeFigureOut">
              <a:rPr lang="en-US" smtClean="0"/>
              <a:t>9/1/11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5DB4-0AC4-114B-A8BF-4AFCFAA2F4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765E-9D7B-0B48-BD17-0C5F2EC415F4}" type="datetimeFigureOut">
              <a:rPr lang="en-US" smtClean="0"/>
              <a:t>9/1/11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5DB4-0AC4-114B-A8BF-4AFCFAA2F4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765E-9D7B-0B48-BD17-0C5F2EC415F4}" type="datetimeFigureOut">
              <a:rPr lang="en-US" smtClean="0"/>
              <a:t>9/1/11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5DB4-0AC4-114B-A8BF-4AFCFAA2F4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8765E-9D7B-0B48-BD17-0C5F2EC415F4}" type="datetimeFigureOut">
              <a:rPr lang="en-US" smtClean="0"/>
              <a:t>9/1/11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95DB4-0AC4-114B-A8BF-4AFCFAA2F4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Fukushima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9-01 at 8.45.2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388"/>
            <a:ext cx="9144000" cy="64071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9-01 at 8.10.2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5966"/>
            <a:ext cx="9144000" cy="38576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99898" y="6309895"/>
            <a:ext cx="6523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market.android.com/details?id</a:t>
            </a:r>
            <a:r>
              <a:rPr lang="en-US" dirty="0" smtClean="0"/>
              <a:t>=</a:t>
            </a:r>
            <a:r>
              <a:rPr lang="en-US" dirty="0" err="1" smtClean="0"/>
              <a:t>jp.gr.java_conf.seigo.stop_ra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9-01 at 8.11.2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042" y="0"/>
            <a:ext cx="44291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68678"/>
            <a:ext cx="4603356" cy="6093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 smtClean="0"/>
              <a:t>●</a:t>
            </a:r>
            <a:r>
              <a:rPr lang="en-US" sz="2600" dirty="0" smtClean="0"/>
              <a:t>Mapping</a:t>
            </a:r>
          </a:p>
          <a:p>
            <a:endParaRPr lang="en-US" sz="2600" dirty="0"/>
          </a:p>
          <a:p>
            <a:r>
              <a:rPr lang="en-US" sz="2600" dirty="0" smtClean="0"/>
              <a:t>Distance from the nuclear PP</a:t>
            </a:r>
          </a:p>
          <a:p>
            <a:r>
              <a:rPr lang="en-US" sz="2600" dirty="0" smtClean="0"/>
              <a:t>Radiation data from government</a:t>
            </a:r>
          </a:p>
          <a:p>
            <a:r>
              <a:rPr lang="en-US" sz="2600" dirty="0" smtClean="0"/>
              <a:t>Radiation data from citizens</a:t>
            </a:r>
          </a:p>
          <a:p>
            <a:r>
              <a:rPr lang="en-US" sz="2600" dirty="0" smtClean="0"/>
              <a:t>Wind direction / wind speed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r>
              <a:rPr lang="en-US" altLang="ja-JP" sz="2600" dirty="0" smtClean="0"/>
              <a:t>●</a:t>
            </a:r>
            <a:r>
              <a:rPr lang="en-US" sz="2600" dirty="0" smtClean="0"/>
              <a:t>Information</a:t>
            </a:r>
          </a:p>
          <a:p>
            <a:endParaRPr lang="en-US" sz="2600" dirty="0" smtClean="0"/>
          </a:p>
          <a:p>
            <a:r>
              <a:rPr lang="en-US" sz="2600" dirty="0" smtClean="0"/>
              <a:t>Quake related info</a:t>
            </a:r>
          </a:p>
          <a:p>
            <a:r>
              <a:rPr lang="en-US" sz="2600" dirty="0" smtClean="0"/>
              <a:t>Emergency buzzer</a:t>
            </a:r>
          </a:p>
          <a:p>
            <a:r>
              <a:rPr lang="en-US" sz="2600" dirty="0" smtClean="0"/>
              <a:t>Flashlight</a:t>
            </a:r>
          </a:p>
          <a:p>
            <a:r>
              <a:rPr lang="en-US" sz="2600" dirty="0" err="1" smtClean="0"/>
              <a:t>Powersaving</a:t>
            </a:r>
            <a:r>
              <a:rPr lang="en-US" sz="2600" dirty="0" smtClean="0"/>
              <a:t> function</a:t>
            </a:r>
          </a:p>
          <a:p>
            <a:r>
              <a:rPr lang="en-US" sz="2600" dirty="0" smtClean="0"/>
              <a:t>Etc.</a:t>
            </a:r>
            <a:endParaRPr lang="en-US"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9-01 at 8.16.1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00221"/>
            <a:ext cx="9144001" cy="3775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847" y="4479388"/>
            <a:ext cx="9603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Ministry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4099" y="2732994"/>
            <a:ext cx="132676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Local </a:t>
            </a:r>
          </a:p>
          <a:p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81606" y="3458769"/>
            <a:ext cx="104387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Power</a:t>
            </a:r>
          </a:p>
          <a:p>
            <a:r>
              <a:rPr lang="en-US" dirty="0" smtClean="0"/>
              <a:t>company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9-01 at 8.17.5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63" y="101600"/>
            <a:ext cx="7200900" cy="6756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72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DIY, Open Source </a:t>
            </a:r>
            <a:br>
              <a:rPr lang="en-US" dirty="0" smtClean="0"/>
            </a:br>
            <a:r>
              <a:rPr lang="en-US" dirty="0" smtClean="0"/>
              <a:t>Geiger Counters?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774" y="1016000"/>
            <a:ext cx="7938384" cy="45091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STEP1) Get data </a:t>
            </a:r>
          </a:p>
          <a:p>
            <a:pPr>
              <a:buNone/>
            </a:pPr>
            <a:r>
              <a:rPr lang="en-US" altLang="ja-JP" dirty="0" smtClean="0"/>
              <a:t>→ buy or create </a:t>
            </a:r>
            <a:r>
              <a:rPr lang="en-US" altLang="ja-JP" dirty="0" err="1" smtClean="0"/>
              <a:t>geiger</a:t>
            </a:r>
            <a:r>
              <a:rPr lang="en-US" altLang="ja-JP" dirty="0" smtClean="0"/>
              <a:t> counter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STEP2) </a:t>
            </a:r>
            <a:r>
              <a:rPr lang="en-US" dirty="0" smtClean="0"/>
              <a:t>Get data online</a:t>
            </a:r>
          </a:p>
          <a:p>
            <a:pPr>
              <a:buNone/>
            </a:pPr>
            <a:r>
              <a:rPr lang="en-US" altLang="ja-JP" dirty="0" smtClean="0"/>
              <a:t>→ fetch the data and post it online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STEP3) </a:t>
            </a:r>
            <a:r>
              <a:rPr lang="en-US" dirty="0" smtClean="0"/>
              <a:t>Visualize</a:t>
            </a:r>
          </a:p>
          <a:p>
            <a:pPr>
              <a:buNone/>
            </a:pPr>
            <a:r>
              <a:rPr lang="en-US" altLang="ja-JP" dirty="0" smtClean="0"/>
              <a:t>→ mapping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774" y="1016000"/>
            <a:ext cx="7938384" cy="4509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STEP1) Get data </a:t>
            </a:r>
          </a:p>
          <a:p>
            <a:pPr>
              <a:buNone/>
            </a:pPr>
            <a:r>
              <a:rPr lang="en-US" altLang="ja-JP" dirty="0" smtClean="0"/>
              <a:t>→ create open source </a:t>
            </a:r>
            <a:r>
              <a:rPr lang="en-US" altLang="ja-JP" dirty="0" err="1" smtClean="0"/>
              <a:t>geiger</a:t>
            </a:r>
            <a:r>
              <a:rPr lang="en-US" altLang="ja-JP" dirty="0" smtClean="0"/>
              <a:t> counters</a:t>
            </a:r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Geiger</a:t>
            </a:r>
            <a:r>
              <a:rPr lang="en-US" dirty="0" smtClean="0"/>
              <a:t> Project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Screen shot 2011-09-02 at 2.21.2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729418"/>
            <a:ext cx="3630322" cy="2680177"/>
          </a:xfrm>
          <a:prstGeom prst="rect">
            <a:avLst/>
          </a:prstGeom>
        </p:spPr>
      </p:pic>
      <p:pic>
        <p:nvPicPr>
          <p:cNvPr id="5" name="Picture 4" descr="Screen shot 2011-09-02 at 2.21.11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119" y="3340488"/>
            <a:ext cx="3661828" cy="25326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95250" y="6253999"/>
            <a:ext cx="2391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opengeiger.com</a:t>
            </a:r>
            <a:r>
              <a:rPr lang="en-US" dirty="0" smtClean="0"/>
              <a:t>/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Force Geiger project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65904" y="6323263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http://openforce.project2108.com/</a:t>
            </a:r>
            <a:endParaRPr lang="en-US" dirty="0"/>
          </a:p>
        </p:txBody>
      </p:sp>
      <p:pic>
        <p:nvPicPr>
          <p:cNvPr id="5" name="Picture 4" descr="Screen shot 2011-09-02 at 2.33.4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44" y="1446463"/>
            <a:ext cx="3187700" cy="4876800"/>
          </a:xfrm>
          <a:prstGeom prst="rect">
            <a:avLst/>
          </a:prstGeom>
        </p:spPr>
      </p:pic>
      <p:pic>
        <p:nvPicPr>
          <p:cNvPr id="6" name="Picture 5" descr="Screen shot 2011-09-02 at 2.33.2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229" y="2517608"/>
            <a:ext cx="3352800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7211"/>
            <a:ext cx="8229600" cy="1143000"/>
          </a:xfrm>
        </p:spPr>
        <p:txBody>
          <a:bodyPr/>
          <a:lstStyle/>
          <a:p>
            <a:r>
              <a:rPr lang="en-US" dirty="0" smtClean="0"/>
              <a:t>How far is Fukushima from Tokyo?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9-01 at 4.38.1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75" y="363538"/>
            <a:ext cx="7975600" cy="568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6739" y="363538"/>
            <a:ext cx="6951579" cy="107721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/>
              <a:t>Companies productize</a:t>
            </a:r>
          </a:p>
          <a:p>
            <a:pPr algn="ctr"/>
            <a:r>
              <a:rPr lang="en-US" altLang="ja-JP" sz="3200" dirty="0" err="1" smtClean="0"/>
              <a:t>geiger</a:t>
            </a:r>
            <a:r>
              <a:rPr lang="en-US" altLang="ja-JP" sz="3200" dirty="0" smtClean="0"/>
              <a:t> counter</a:t>
            </a:r>
            <a:endParaRPr lang="en-US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9-01 at 4.38.2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528020"/>
            <a:ext cx="7924800" cy="5702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9264" y="735268"/>
            <a:ext cx="6951579" cy="107721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/>
              <a:t>A </a:t>
            </a:r>
            <a:r>
              <a:rPr lang="en-US" altLang="ja-JP" sz="3200" dirty="0" err="1" smtClean="0"/>
              <a:t>HighSchool</a:t>
            </a:r>
            <a:r>
              <a:rPr lang="en-US" altLang="ja-JP" sz="3200" dirty="0" smtClean="0"/>
              <a:t> student makes </a:t>
            </a:r>
          </a:p>
          <a:p>
            <a:pPr algn="ctr"/>
            <a:r>
              <a:rPr lang="en-US" altLang="ja-JP" sz="3200" dirty="0"/>
              <a:t>a</a:t>
            </a:r>
            <a:r>
              <a:rPr lang="en-US" altLang="ja-JP" sz="3200" dirty="0" smtClean="0"/>
              <a:t>n original </a:t>
            </a:r>
            <a:r>
              <a:rPr lang="en-US" altLang="ja-JP" sz="3200" dirty="0" err="1" smtClean="0"/>
              <a:t>geiger</a:t>
            </a:r>
            <a:r>
              <a:rPr lang="en-US" altLang="ja-JP" sz="3200" dirty="0" smtClean="0"/>
              <a:t> counter</a:t>
            </a:r>
            <a:endParaRPr lang="en-US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9-01 at 4.37.5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3" y="600491"/>
            <a:ext cx="7835900" cy="5626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104" y="721900"/>
            <a:ext cx="6951579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/>
              <a:t>Geiger counter study group</a:t>
            </a:r>
            <a:endParaRPr lang="en-US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9-01 at 4.38.4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47" y="641158"/>
            <a:ext cx="77851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3163" y="853872"/>
            <a:ext cx="6951579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err="1" smtClean="0"/>
              <a:t>Akabeko</a:t>
            </a:r>
            <a:r>
              <a:rPr lang="en-US" altLang="ja-JP" sz="3200" dirty="0" smtClean="0"/>
              <a:t> Geiger counter</a:t>
            </a:r>
            <a:endParaRPr lang="en-US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774" y="1016000"/>
            <a:ext cx="7938384" cy="450916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STEP2) </a:t>
            </a:r>
            <a:r>
              <a:rPr lang="en-US" dirty="0" smtClean="0"/>
              <a:t>Get data online</a:t>
            </a:r>
          </a:p>
          <a:p>
            <a:pPr>
              <a:buNone/>
            </a:pPr>
            <a:r>
              <a:rPr lang="en-US" altLang="ja-JP" dirty="0" smtClean="0"/>
              <a:t>→ fetch the data and post it online</a:t>
            </a:r>
            <a:endParaRPr lang="en-US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9-01 at 4.37.1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51" y="383264"/>
            <a:ext cx="7848600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5051" y="6154222"/>
            <a:ext cx="5481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Open Source and Open Hardware Geiger Counter Project</a:t>
            </a:r>
          </a:p>
          <a:p>
            <a:r>
              <a:rPr lang="en-US" dirty="0" err="1" smtClean="0"/>
              <a:t>http://code.google.com/p/open-geiger-development-kit</a:t>
            </a:r>
            <a:r>
              <a:rPr lang="en-US" dirty="0" smtClean="0"/>
              <a:t>/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9-01 at 4.37.3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070"/>
            <a:ext cx="7797800" cy="5664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9-01 at 4.38.5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44" y="551409"/>
            <a:ext cx="7924800" cy="5676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9156" y="681796"/>
            <a:ext cx="6951579" cy="107721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/>
              <a:t>Transmit the data using </a:t>
            </a:r>
            <a:r>
              <a:rPr lang="en-US" altLang="ja-JP" sz="3200" dirty="0" err="1" smtClean="0"/>
              <a:t>Zigbee</a:t>
            </a:r>
            <a:endParaRPr lang="en-US" altLang="ja-JP" sz="3200" dirty="0" smtClean="0"/>
          </a:p>
          <a:p>
            <a:pPr algn="ctr"/>
            <a:r>
              <a:rPr lang="en-US" altLang="ja-JP" sz="3200" dirty="0"/>
              <a:t>a</a:t>
            </a:r>
            <a:r>
              <a:rPr lang="en-US" altLang="ja-JP" sz="3200" dirty="0" smtClean="0"/>
              <a:t>nd draw the chart using </a:t>
            </a:r>
            <a:r>
              <a:rPr lang="en-US" altLang="ja-JP" sz="3200" dirty="0" err="1" smtClean="0"/>
              <a:t>WebSocket</a:t>
            </a:r>
            <a:endParaRPr lang="en-US" sz="3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9-01 at 4.39.1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75" y="792227"/>
            <a:ext cx="7823200" cy="56515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2314" y="885803"/>
            <a:ext cx="6951579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/>
              <a:t>AR (augmented reality) Geiger counter</a:t>
            </a:r>
            <a:endParaRPr lang="en-US" sz="3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7382"/>
            <a:ext cx="8229600" cy="1143000"/>
          </a:xfrm>
        </p:spPr>
        <p:txBody>
          <a:bodyPr/>
          <a:lstStyle/>
          <a:p>
            <a:r>
              <a:rPr lang="en-US" dirty="0" err="1" smtClean="0"/>
              <a:t>Safecast</a:t>
            </a:r>
            <a:endParaRPr lang="en-US" dirty="0"/>
          </a:p>
        </p:txBody>
      </p:sp>
      <p:pic>
        <p:nvPicPr>
          <p:cNvPr id="5" name="Picture 4" descr="Screen shot 2011-09-02 at 3.08.2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02" y="1257968"/>
            <a:ext cx="3628468" cy="5011821"/>
          </a:xfrm>
          <a:prstGeom prst="rect">
            <a:avLst/>
          </a:prstGeom>
        </p:spPr>
      </p:pic>
      <p:pic>
        <p:nvPicPr>
          <p:cNvPr id="6" name="Picture 5" descr="Screen shot 2011-09-02 at 3.09.3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374" y="1692108"/>
            <a:ext cx="4360657" cy="43905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1-09-01 at 4.40.2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457" y="0"/>
            <a:ext cx="464185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51596" y="3429704"/>
            <a:ext cx="30696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←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　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Fukushima nuclear </a:t>
            </a:r>
          </a:p>
          <a:p>
            <a:r>
              <a:rPr lang="ja-JP" altLang="en-US" sz="2400" b="1" dirty="0" smtClean="0">
                <a:solidFill>
                  <a:srgbClr val="FF0000"/>
                </a:solidFill>
              </a:rPr>
              <a:t>　　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power plant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1079" y="4274069"/>
            <a:ext cx="1210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↑Tokyo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774" y="1016000"/>
            <a:ext cx="7938384" cy="450916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STEP3) </a:t>
            </a:r>
            <a:r>
              <a:rPr lang="en-US" dirty="0" smtClean="0"/>
              <a:t>Visualize</a:t>
            </a:r>
          </a:p>
          <a:p>
            <a:pPr>
              <a:buNone/>
            </a:pPr>
            <a:r>
              <a:rPr lang="en-US" altLang="ja-JP" dirty="0" smtClean="0"/>
              <a:t>→ mapping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9-02 at 2.54.3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48" y="1069975"/>
            <a:ext cx="6426200" cy="54229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7382"/>
            <a:ext cx="8229600" cy="1143000"/>
          </a:xfrm>
        </p:spPr>
        <p:txBody>
          <a:bodyPr/>
          <a:lstStyle/>
          <a:p>
            <a:r>
              <a:rPr lang="en-US" dirty="0" err="1" smtClean="0"/>
              <a:t>Safecast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94946" y="6461932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maps.safecast.org</a:t>
            </a:r>
            <a:r>
              <a:rPr lang="en-US" dirty="0" smtClean="0"/>
              <a:t>/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9-02 at 2.56.5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80" y="1163064"/>
            <a:ext cx="7123245" cy="514933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7382"/>
            <a:ext cx="8229600" cy="1143000"/>
          </a:xfrm>
        </p:spPr>
        <p:txBody>
          <a:bodyPr/>
          <a:lstStyle/>
          <a:p>
            <a:r>
              <a:rPr lang="en-US" dirty="0" err="1" smtClean="0"/>
              <a:t>Safecast</a:t>
            </a:r>
            <a:r>
              <a:rPr lang="en-US" dirty="0" smtClean="0"/>
              <a:t> driving map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22209" y="6419342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maps.safecast.org</a:t>
            </a:r>
            <a:r>
              <a:rPr lang="en-US" dirty="0" smtClean="0"/>
              <a:t>/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7382"/>
            <a:ext cx="8229600" cy="1143000"/>
          </a:xfrm>
        </p:spPr>
        <p:txBody>
          <a:bodyPr/>
          <a:lstStyle/>
          <a:p>
            <a:r>
              <a:rPr lang="en-US" dirty="0" smtClean="0"/>
              <a:t>Yahoo Radioactivity map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22209" y="6419342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maps.safecast.org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7" name="Picture 6" descr="Screen shot 2011-09-02 at 3.02.1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00" y="1190382"/>
            <a:ext cx="8160700" cy="495592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82408" y="6189579"/>
            <a:ext cx="33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http://fukushima-radioactivity.jp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5" name="Picture 4" descr="Screen shot 2011-09-02 at 3.02.4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675" y="1524004"/>
            <a:ext cx="6377582" cy="472339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7382"/>
            <a:ext cx="8229600" cy="1143000"/>
          </a:xfrm>
        </p:spPr>
        <p:txBody>
          <a:bodyPr/>
          <a:lstStyle/>
          <a:p>
            <a:r>
              <a:rPr lang="en-US" dirty="0" smtClean="0"/>
              <a:t>Fukushima Radioactivity Map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621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Thanks!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9-01 at 8.48.2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28" y="235117"/>
            <a:ext cx="7683500" cy="61595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9-01 at 8.48.4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06070"/>
            <a:ext cx="9144001" cy="425767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1-09-01 at 8.52.1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01" y="41418"/>
            <a:ext cx="3455467" cy="3688420"/>
          </a:xfrm>
          <a:prstGeom prst="rect">
            <a:avLst/>
          </a:prstGeom>
        </p:spPr>
      </p:pic>
      <p:pic>
        <p:nvPicPr>
          <p:cNvPr id="5" name="Picture 4" descr="Screen shot 2011-09-01 at 8.52.2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838" y="200443"/>
            <a:ext cx="3736075" cy="3487977"/>
          </a:xfrm>
          <a:prstGeom prst="rect">
            <a:avLst/>
          </a:prstGeom>
        </p:spPr>
      </p:pic>
      <p:pic>
        <p:nvPicPr>
          <p:cNvPr id="6" name="Picture 5" descr="Screen shot 2011-09-01 at 8.52.32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01" y="3729838"/>
            <a:ext cx="3563187" cy="2644200"/>
          </a:xfrm>
          <a:prstGeom prst="rect">
            <a:avLst/>
          </a:prstGeom>
        </p:spPr>
      </p:pic>
      <p:pic>
        <p:nvPicPr>
          <p:cNvPr id="7" name="Picture 6" descr="Screen shot 2011-09-01 at 8.52.40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044" y="3975194"/>
            <a:ext cx="3722089" cy="140483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9-01 at 4.40.5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52" y="0"/>
            <a:ext cx="5064125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rot="5400000" flipH="1" flipV="1">
            <a:off x="3299752" y="2959851"/>
            <a:ext cx="3175262" cy="20184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18290" y="4184542"/>
            <a:ext cx="1287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</a:rPr>
              <a:t>２５０ｋｍ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972" y="1494492"/>
            <a:ext cx="30696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←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　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Fukushima nuclear </a:t>
            </a:r>
          </a:p>
          <a:p>
            <a:r>
              <a:rPr lang="ja-JP" altLang="en-US" sz="2400" b="1" dirty="0" smtClean="0">
                <a:solidFill>
                  <a:srgbClr val="FF0000"/>
                </a:solidFill>
              </a:rPr>
              <a:t>　　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power plant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1423" y="5367224"/>
            <a:ext cx="1210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←Tokyo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1-09-01 at 8.36.4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64" y="0"/>
            <a:ext cx="652145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27946" y="3810000"/>
            <a:ext cx="2435708" cy="1384995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←20km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    alert  area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(may not go in)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1-09-01 at 8.36.4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64" y="0"/>
            <a:ext cx="652145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81739" y="5521163"/>
            <a:ext cx="4809304" cy="52322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← </a:t>
            </a:r>
            <a:r>
              <a:rPr lang="en-US" altLang="ja-JP" sz="2800" b="1" dirty="0">
                <a:solidFill>
                  <a:srgbClr val="FF0000"/>
                </a:solidFill>
              </a:rPr>
              <a:t>E</a:t>
            </a:r>
            <a:r>
              <a:rPr lang="en-US" sz="2800" b="1" dirty="0" smtClean="0">
                <a:solidFill>
                  <a:srgbClr val="FF0000"/>
                </a:solidFill>
              </a:rPr>
              <a:t>mergency preparation area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0930" y="521368"/>
            <a:ext cx="4264559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← </a:t>
            </a:r>
            <a:r>
              <a:rPr lang="en-US" sz="2800" b="1" dirty="0" smtClean="0">
                <a:solidFill>
                  <a:srgbClr val="FF0000"/>
                </a:solidFill>
              </a:rPr>
              <a:t>Planned evacuation area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9-01 at 4.46.4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56503"/>
            <a:ext cx="7891437" cy="567745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4014"/>
            <a:ext cx="8229600" cy="1143000"/>
          </a:xfrm>
        </p:spPr>
        <p:txBody>
          <a:bodyPr/>
          <a:lstStyle/>
          <a:p>
            <a:r>
              <a:rPr lang="en-US" dirty="0" smtClean="0"/>
              <a:t>Data from SPEEDI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86525" y="6488668"/>
            <a:ext cx="6657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Ministry of </a:t>
            </a:r>
            <a:r>
              <a:rPr lang="en-US" dirty="0" err="1" smtClean="0"/>
              <a:t>Education,Culture,Sports,Science</a:t>
            </a:r>
            <a:r>
              <a:rPr lang="en-US" dirty="0" smtClean="0"/>
              <a:t> &amp; Technology in Japan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96104" y="6249288"/>
            <a:ext cx="5280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http://www.bousai.ne.jp/vis/torikumi/index0301.html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9-01 at 8.44.5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1" y="187152"/>
            <a:ext cx="9144000" cy="64198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9-01 at 8.45.1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95" y="284249"/>
            <a:ext cx="9144000" cy="64801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313</Words>
  <Application>Microsoft Macintosh PowerPoint</Application>
  <PresentationFormat>On-screen Show (4:3)</PresentationFormat>
  <Paragraphs>80</Paragraphs>
  <Slides>39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Fukushima Questions</vt:lpstr>
      <vt:lpstr>How far is Fukushima from Tokyo?</vt:lpstr>
      <vt:lpstr>Slide 3</vt:lpstr>
      <vt:lpstr>Slide 4</vt:lpstr>
      <vt:lpstr>Slide 5</vt:lpstr>
      <vt:lpstr>Slide 6</vt:lpstr>
      <vt:lpstr>Data from SPEEDI</vt:lpstr>
      <vt:lpstr>Slide 8</vt:lpstr>
      <vt:lpstr>Slide 9</vt:lpstr>
      <vt:lpstr>Slide 10</vt:lpstr>
      <vt:lpstr>Slide 11</vt:lpstr>
      <vt:lpstr>Slide 12</vt:lpstr>
      <vt:lpstr>Slide 13</vt:lpstr>
      <vt:lpstr>Slide 14</vt:lpstr>
      <vt:lpstr>DIY, Open Source  Geiger Counters?</vt:lpstr>
      <vt:lpstr>Slide 16</vt:lpstr>
      <vt:lpstr>Slide 17</vt:lpstr>
      <vt:lpstr>Open Geiger Project </vt:lpstr>
      <vt:lpstr>Open Force Geiger project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Safecast</vt:lpstr>
      <vt:lpstr>Slide 30</vt:lpstr>
      <vt:lpstr>Safecast</vt:lpstr>
      <vt:lpstr>Safecast driving map</vt:lpstr>
      <vt:lpstr>Yahoo Radioactivity map</vt:lpstr>
      <vt:lpstr>Fukushima Radioactivity Map</vt:lpstr>
      <vt:lpstr>Thanks!</vt:lpstr>
      <vt:lpstr>Slide 36</vt:lpstr>
      <vt:lpstr>Slide 37</vt:lpstr>
      <vt:lpstr>Slide 38</vt:lpstr>
      <vt:lpstr>Slide 39</vt:lpstr>
    </vt:vector>
  </TitlesOfParts>
  <Company>Google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Fumi Yamazaki</dc:creator>
  <cp:lastModifiedBy>Fumi Yamazaki</cp:lastModifiedBy>
  <cp:revision>7</cp:revision>
  <dcterms:created xsi:type="dcterms:W3CDTF">2011-09-01T20:33:50Z</dcterms:created>
  <dcterms:modified xsi:type="dcterms:W3CDTF">2011-09-02T07:16:32Z</dcterms:modified>
</cp:coreProperties>
</file>